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4"/>
  </p:sldMasterIdLst>
  <p:notesMasterIdLst>
    <p:notesMasterId r:id="rId43"/>
  </p:notesMasterIdLst>
  <p:handoutMasterIdLst>
    <p:handoutMasterId r:id="rId44"/>
  </p:handoutMasterIdLst>
  <p:sldIdLst>
    <p:sldId id="285" r:id="rId5"/>
    <p:sldId id="286" r:id="rId6"/>
    <p:sldId id="289" r:id="rId7"/>
    <p:sldId id="288" r:id="rId8"/>
    <p:sldId id="287" r:id="rId9"/>
    <p:sldId id="291" r:id="rId10"/>
    <p:sldId id="293" r:id="rId11"/>
    <p:sldId id="292" r:id="rId12"/>
    <p:sldId id="300" r:id="rId13"/>
    <p:sldId id="301" r:id="rId14"/>
    <p:sldId id="290" r:id="rId15"/>
    <p:sldId id="296" r:id="rId16"/>
    <p:sldId id="305" r:id="rId17"/>
    <p:sldId id="323" r:id="rId18"/>
    <p:sldId id="309" r:id="rId19"/>
    <p:sldId id="297" r:id="rId20"/>
    <p:sldId id="299" r:id="rId21"/>
    <p:sldId id="303" r:id="rId22"/>
    <p:sldId id="302" r:id="rId23"/>
    <p:sldId id="306" r:id="rId24"/>
    <p:sldId id="304" r:id="rId25"/>
    <p:sldId id="308" r:id="rId26"/>
    <p:sldId id="294" r:id="rId27"/>
    <p:sldId id="307" r:id="rId28"/>
    <p:sldId id="295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</p:sldIdLst>
  <p:sldSz cx="9144000" cy="6858000" type="screen4x3"/>
  <p:notesSz cx="6797675" cy="9926638"/>
  <p:defaultTextStyle>
    <a:defPPr>
      <a:defRPr lang="de-CH"/>
    </a:defPPr>
    <a:lvl1pPr algn="ctr" rtl="0" fontAlgn="base">
      <a:lnSpc>
        <a:spcPct val="120000"/>
      </a:lnSpc>
      <a:spcBef>
        <a:spcPct val="0"/>
      </a:spcBef>
      <a:spcAft>
        <a:spcPct val="0"/>
      </a:spcAft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lnSpc>
        <a:spcPct val="120000"/>
      </a:lnSpc>
      <a:spcBef>
        <a:spcPct val="0"/>
      </a:spcBef>
      <a:spcAft>
        <a:spcPct val="0"/>
      </a:spcAft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lnSpc>
        <a:spcPct val="120000"/>
      </a:lnSpc>
      <a:spcBef>
        <a:spcPct val="0"/>
      </a:spcBef>
      <a:spcAft>
        <a:spcPct val="0"/>
      </a:spcAft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lnSpc>
        <a:spcPct val="120000"/>
      </a:lnSpc>
      <a:spcBef>
        <a:spcPct val="0"/>
      </a:spcBef>
      <a:spcAft>
        <a:spcPct val="0"/>
      </a:spcAft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lnSpc>
        <a:spcPct val="120000"/>
      </a:lnSpc>
      <a:spcBef>
        <a:spcPct val="0"/>
      </a:spcBef>
      <a:spcAft>
        <a:spcPct val="0"/>
      </a:spcAft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D60000"/>
    <a:srgbClr val="D80004"/>
    <a:srgbClr val="808080"/>
    <a:srgbClr val="5F5F5F"/>
    <a:srgbClr val="CC66FF"/>
    <a:srgbClr val="FFFF00"/>
    <a:srgbClr val="EAEAE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5637" autoAdjust="0"/>
  </p:normalViewPr>
  <p:slideViewPr>
    <p:cSldViewPr>
      <p:cViewPr>
        <p:scale>
          <a:sx n="82" d="100"/>
          <a:sy n="82" d="100"/>
        </p:scale>
        <p:origin x="-2454" y="-11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03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allegro.pl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allegro.pl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7BBC30-A7C3-4EA9-A731-31866287823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1520289-7BBD-45A9-9F11-933E0238F433}">
      <dgm:prSet phldrT="[Text]"/>
      <dgm:spPr/>
      <dgm:t>
        <a:bodyPr/>
        <a:lstStyle/>
        <a:p>
          <a:pPr algn="l"/>
          <a:r>
            <a:rPr lang="pl-PL" b="1" dirty="0" smtClean="0">
              <a:solidFill>
                <a:schemeClr val="tx2"/>
              </a:solidFill>
            </a:rPr>
            <a:t>Test </a:t>
          </a:r>
          <a:r>
            <a:rPr lang="pl-PL" b="1" dirty="0" smtClean="0">
              <a:solidFill>
                <a:schemeClr val="tx2"/>
              </a:solidFill>
            </a:rPr>
            <a:t>setup:</a:t>
          </a:r>
        </a:p>
        <a:p>
          <a:pPr algn="l"/>
          <a:r>
            <a:rPr lang="pl-PL" dirty="0" smtClean="0">
              <a:solidFill>
                <a:schemeClr val="tx2"/>
              </a:solidFill>
            </a:rPr>
            <a:t>1. Open </a:t>
          </a:r>
          <a:r>
            <a:rPr lang="pl-PL" dirty="0" err="1" smtClean="0">
              <a:solidFill>
                <a:schemeClr val="tx2"/>
              </a:solidFill>
            </a:rPr>
            <a:t>FireFox</a:t>
          </a:r>
          <a:r>
            <a:rPr lang="pl-PL" dirty="0" smtClean="0">
              <a:solidFill>
                <a:schemeClr val="tx2"/>
              </a:solidFill>
            </a:rPr>
            <a:t> </a:t>
          </a:r>
          <a:r>
            <a:rPr lang="pl-PL" dirty="0" err="1" smtClean="0">
              <a:solidFill>
                <a:schemeClr val="tx2"/>
              </a:solidFill>
            </a:rPr>
            <a:t>browser</a:t>
          </a:r>
          <a:endParaRPr lang="pl-PL" dirty="0" smtClean="0">
            <a:solidFill>
              <a:schemeClr val="tx2"/>
            </a:solidFill>
          </a:endParaRPr>
        </a:p>
        <a:p>
          <a:pPr algn="l"/>
          <a:r>
            <a:rPr lang="pl-PL" dirty="0" smtClean="0">
              <a:solidFill>
                <a:schemeClr val="tx2"/>
              </a:solidFill>
            </a:rPr>
            <a:t>2. Go to </a:t>
          </a:r>
          <a:r>
            <a:rPr lang="pl-PL" dirty="0" smtClean="0">
              <a:solidFill>
                <a:schemeClr val="tx2"/>
              </a:solidFill>
              <a:hlinkClick xmlns:r="http://schemas.openxmlformats.org/officeDocument/2006/relationships" r:id="rId1"/>
            </a:rPr>
            <a:t>www.allegro.pl</a:t>
          </a:r>
          <a:endParaRPr lang="en-US" dirty="0">
            <a:solidFill>
              <a:schemeClr val="tx2"/>
            </a:solidFill>
          </a:endParaRPr>
        </a:p>
      </dgm:t>
    </dgm:pt>
    <dgm:pt modelId="{AD86058A-6833-4C9C-9606-612764BEC996}" type="parTrans" cxnId="{B5F9A929-3B1B-401C-A1C0-7C15A1F5D4F6}">
      <dgm:prSet/>
      <dgm:spPr/>
      <dgm:t>
        <a:bodyPr/>
        <a:lstStyle/>
        <a:p>
          <a:endParaRPr lang="en-US"/>
        </a:p>
      </dgm:t>
    </dgm:pt>
    <dgm:pt modelId="{BFF1A59B-13A3-49B8-BB08-9C1BB42313DA}" type="sibTrans" cxnId="{B5F9A929-3B1B-401C-A1C0-7C15A1F5D4F6}">
      <dgm:prSet/>
      <dgm:spPr/>
      <dgm:t>
        <a:bodyPr/>
        <a:lstStyle/>
        <a:p>
          <a:endParaRPr lang="en-US"/>
        </a:p>
      </dgm:t>
    </dgm:pt>
    <dgm:pt modelId="{1A5E21C9-4FD2-4931-A670-060DED766FD6}">
      <dgm:prSet phldrT="[Text]"/>
      <dgm:spPr/>
      <dgm:t>
        <a:bodyPr anchor="t"/>
        <a:lstStyle/>
        <a:p>
          <a:r>
            <a:rPr lang="pl-PL" b="1" dirty="0" smtClean="0">
              <a:solidFill>
                <a:schemeClr val="tx2"/>
              </a:solidFill>
            </a:rPr>
            <a:t>Test </a:t>
          </a:r>
          <a:r>
            <a:rPr lang="pl-PL" b="1" dirty="0" err="1" smtClean="0">
              <a:solidFill>
                <a:schemeClr val="tx2"/>
              </a:solidFill>
            </a:rPr>
            <a:t>case</a:t>
          </a:r>
          <a:r>
            <a:rPr lang="pl-PL" b="1" dirty="0" smtClean="0">
              <a:solidFill>
                <a:schemeClr val="tx2"/>
              </a:solidFill>
            </a:rPr>
            <a:t>:</a:t>
          </a:r>
        </a:p>
        <a:p>
          <a:r>
            <a:rPr lang="pl-PL" dirty="0" smtClean="0">
              <a:solidFill>
                <a:schemeClr val="tx2"/>
              </a:solidFill>
            </a:rPr>
            <a:t>Run </a:t>
          </a:r>
          <a:r>
            <a:rPr lang="pl-PL" dirty="0" err="1" smtClean="0">
              <a:solidFill>
                <a:schemeClr val="tx2"/>
              </a:solidFill>
            </a:rPr>
            <a:t>all</a:t>
          </a:r>
          <a:r>
            <a:rPr lang="pl-PL" dirty="0" smtClean="0">
              <a:solidFill>
                <a:schemeClr val="tx2"/>
              </a:solidFill>
            </a:rPr>
            <a:t> </a:t>
          </a:r>
          <a:r>
            <a:rPr lang="pl-PL" dirty="0" smtClean="0">
              <a:solidFill>
                <a:schemeClr val="tx2"/>
              </a:solidFill>
            </a:rPr>
            <a:t>test </a:t>
          </a:r>
          <a:r>
            <a:rPr lang="pl-PL" dirty="0" err="1" smtClean="0">
              <a:solidFill>
                <a:schemeClr val="tx2"/>
              </a:solidFill>
            </a:rPr>
            <a:t>steps</a:t>
          </a:r>
          <a:r>
            <a:rPr lang="pl-PL" dirty="0" smtClean="0">
              <a:solidFill>
                <a:schemeClr val="tx2"/>
              </a:solidFill>
            </a:rPr>
            <a:t> in Test Case</a:t>
          </a:r>
          <a:endParaRPr lang="en-US" dirty="0">
            <a:solidFill>
              <a:schemeClr val="tx2"/>
            </a:solidFill>
          </a:endParaRPr>
        </a:p>
      </dgm:t>
    </dgm:pt>
    <dgm:pt modelId="{75201CDE-78FD-431F-AF06-AF8E54267842}" type="parTrans" cxnId="{DB90312D-DA43-4898-B258-955A11397549}">
      <dgm:prSet/>
      <dgm:spPr/>
      <dgm:t>
        <a:bodyPr/>
        <a:lstStyle/>
        <a:p>
          <a:endParaRPr lang="en-US"/>
        </a:p>
      </dgm:t>
    </dgm:pt>
    <dgm:pt modelId="{0B4B5584-9B10-41BA-A66F-7F5BCD4C635E}" type="sibTrans" cxnId="{DB90312D-DA43-4898-B258-955A11397549}">
      <dgm:prSet/>
      <dgm:spPr/>
      <dgm:t>
        <a:bodyPr/>
        <a:lstStyle/>
        <a:p>
          <a:endParaRPr lang="en-US"/>
        </a:p>
      </dgm:t>
    </dgm:pt>
    <dgm:pt modelId="{4AEF8CDE-2811-47DC-840C-4630FF6EA322}">
      <dgm:prSet phldrT="[Text]"/>
      <dgm:spPr/>
      <dgm:t>
        <a:bodyPr anchor="t"/>
        <a:lstStyle/>
        <a:p>
          <a:r>
            <a:rPr lang="pl-PL" b="1" dirty="0" smtClean="0">
              <a:solidFill>
                <a:schemeClr val="tx2"/>
              </a:solidFill>
            </a:rPr>
            <a:t>Test </a:t>
          </a:r>
          <a:r>
            <a:rPr lang="pl-PL" b="1" dirty="0" err="1" smtClean="0">
              <a:solidFill>
                <a:schemeClr val="tx2"/>
              </a:solidFill>
            </a:rPr>
            <a:t>teardown</a:t>
          </a:r>
          <a:r>
            <a:rPr lang="pl-PL" b="1" dirty="0" smtClean="0">
              <a:solidFill>
                <a:schemeClr val="tx2"/>
              </a:solidFill>
            </a:rPr>
            <a:t>:</a:t>
          </a:r>
        </a:p>
        <a:p>
          <a:r>
            <a:rPr lang="pl-PL" dirty="0" smtClean="0">
              <a:solidFill>
                <a:schemeClr val="tx2"/>
              </a:solidFill>
            </a:rPr>
            <a:t>Close </a:t>
          </a:r>
          <a:r>
            <a:rPr lang="pl-PL" dirty="0" err="1" smtClean="0">
              <a:solidFill>
                <a:schemeClr val="tx2"/>
              </a:solidFill>
            </a:rPr>
            <a:t>browser</a:t>
          </a:r>
          <a:endParaRPr lang="en-US" dirty="0">
            <a:solidFill>
              <a:schemeClr val="tx2"/>
            </a:solidFill>
          </a:endParaRPr>
        </a:p>
      </dgm:t>
    </dgm:pt>
    <dgm:pt modelId="{6BE0B61D-4837-4209-91E8-997F7C7EDA79}" type="parTrans" cxnId="{8437BF53-5D2A-4116-AB85-CC0E91928685}">
      <dgm:prSet/>
      <dgm:spPr/>
      <dgm:t>
        <a:bodyPr/>
        <a:lstStyle/>
        <a:p>
          <a:endParaRPr lang="en-US"/>
        </a:p>
      </dgm:t>
    </dgm:pt>
    <dgm:pt modelId="{E1538EE3-BD5D-43B7-B143-9BE8FED0A622}" type="sibTrans" cxnId="{8437BF53-5D2A-4116-AB85-CC0E91928685}">
      <dgm:prSet/>
      <dgm:spPr/>
      <dgm:t>
        <a:bodyPr/>
        <a:lstStyle/>
        <a:p>
          <a:endParaRPr lang="en-US"/>
        </a:p>
      </dgm:t>
    </dgm:pt>
    <dgm:pt modelId="{33A00C04-A088-42B3-BF8C-69C7A219428F}" type="pres">
      <dgm:prSet presAssocID="{337BBC30-A7C3-4EA9-A731-31866287823E}" presName="CompostProcess" presStyleCnt="0">
        <dgm:presLayoutVars>
          <dgm:dir/>
          <dgm:resizeHandles val="exact"/>
        </dgm:presLayoutVars>
      </dgm:prSet>
      <dgm:spPr/>
    </dgm:pt>
    <dgm:pt modelId="{231BE6A8-2105-4468-ABFC-BAFF2A2F9308}" type="pres">
      <dgm:prSet presAssocID="{337BBC30-A7C3-4EA9-A731-31866287823E}" presName="arrow" presStyleLbl="bgShp" presStyleIdx="0" presStyleCnt="1"/>
      <dgm:spPr/>
    </dgm:pt>
    <dgm:pt modelId="{AEAD4ABE-BC5C-4B3A-9E99-2127EE70BF69}" type="pres">
      <dgm:prSet presAssocID="{337BBC30-A7C3-4EA9-A731-31866287823E}" presName="linearProcess" presStyleCnt="0"/>
      <dgm:spPr/>
    </dgm:pt>
    <dgm:pt modelId="{20DA954C-A3FF-4A26-96E5-EA57C93FB7B5}" type="pres">
      <dgm:prSet presAssocID="{91520289-7BBD-45A9-9F11-933E0238F43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8105F2-263E-43A8-9401-127F94A00641}" type="pres">
      <dgm:prSet presAssocID="{BFF1A59B-13A3-49B8-BB08-9C1BB42313DA}" presName="sibTrans" presStyleCnt="0"/>
      <dgm:spPr/>
    </dgm:pt>
    <dgm:pt modelId="{0572E55D-DB5D-4173-8197-9D43FAC42F4E}" type="pres">
      <dgm:prSet presAssocID="{1A5E21C9-4FD2-4931-A670-060DED766FD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738485-D79E-4C97-BBC2-08CF10CF1708}" type="pres">
      <dgm:prSet presAssocID="{0B4B5584-9B10-41BA-A66F-7F5BCD4C635E}" presName="sibTrans" presStyleCnt="0"/>
      <dgm:spPr/>
    </dgm:pt>
    <dgm:pt modelId="{5425A9F1-DE5C-4C3C-B5DE-7803D3A04EBD}" type="pres">
      <dgm:prSet presAssocID="{4AEF8CDE-2811-47DC-840C-4630FF6EA322}" presName="textNode" presStyleLbl="node1" presStyleIdx="2" presStyleCnt="3" custScaleX="1049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90312D-DA43-4898-B258-955A11397549}" srcId="{337BBC30-A7C3-4EA9-A731-31866287823E}" destId="{1A5E21C9-4FD2-4931-A670-060DED766FD6}" srcOrd="1" destOrd="0" parTransId="{75201CDE-78FD-431F-AF06-AF8E54267842}" sibTransId="{0B4B5584-9B10-41BA-A66F-7F5BCD4C635E}"/>
    <dgm:cxn modelId="{8437BF53-5D2A-4116-AB85-CC0E91928685}" srcId="{337BBC30-A7C3-4EA9-A731-31866287823E}" destId="{4AEF8CDE-2811-47DC-840C-4630FF6EA322}" srcOrd="2" destOrd="0" parTransId="{6BE0B61D-4837-4209-91E8-997F7C7EDA79}" sibTransId="{E1538EE3-BD5D-43B7-B143-9BE8FED0A622}"/>
    <dgm:cxn modelId="{DE7DFDB9-9E9D-4360-A126-573A49F57005}" type="presOf" srcId="{1A5E21C9-4FD2-4931-A670-060DED766FD6}" destId="{0572E55D-DB5D-4173-8197-9D43FAC42F4E}" srcOrd="0" destOrd="0" presId="urn:microsoft.com/office/officeart/2005/8/layout/hProcess9"/>
    <dgm:cxn modelId="{8D0FC88F-6BB8-4A10-8082-26550E703D83}" type="presOf" srcId="{4AEF8CDE-2811-47DC-840C-4630FF6EA322}" destId="{5425A9F1-DE5C-4C3C-B5DE-7803D3A04EBD}" srcOrd="0" destOrd="0" presId="urn:microsoft.com/office/officeart/2005/8/layout/hProcess9"/>
    <dgm:cxn modelId="{B5F9A929-3B1B-401C-A1C0-7C15A1F5D4F6}" srcId="{337BBC30-A7C3-4EA9-A731-31866287823E}" destId="{91520289-7BBD-45A9-9F11-933E0238F433}" srcOrd="0" destOrd="0" parTransId="{AD86058A-6833-4C9C-9606-612764BEC996}" sibTransId="{BFF1A59B-13A3-49B8-BB08-9C1BB42313DA}"/>
    <dgm:cxn modelId="{C363C2F5-CCD5-4102-BB37-BF189E88C908}" type="presOf" srcId="{337BBC30-A7C3-4EA9-A731-31866287823E}" destId="{33A00C04-A088-42B3-BF8C-69C7A219428F}" srcOrd="0" destOrd="0" presId="urn:microsoft.com/office/officeart/2005/8/layout/hProcess9"/>
    <dgm:cxn modelId="{3FCEBA39-485B-4755-969C-B4CFB2F27460}" type="presOf" srcId="{91520289-7BBD-45A9-9F11-933E0238F433}" destId="{20DA954C-A3FF-4A26-96E5-EA57C93FB7B5}" srcOrd="0" destOrd="0" presId="urn:microsoft.com/office/officeart/2005/8/layout/hProcess9"/>
    <dgm:cxn modelId="{002DE98F-5F1D-4062-8CFB-896A9C8911A5}" type="presParOf" srcId="{33A00C04-A088-42B3-BF8C-69C7A219428F}" destId="{231BE6A8-2105-4468-ABFC-BAFF2A2F9308}" srcOrd="0" destOrd="0" presId="urn:microsoft.com/office/officeart/2005/8/layout/hProcess9"/>
    <dgm:cxn modelId="{69478AE9-BF79-436D-92C7-6FC67AE5FCE1}" type="presParOf" srcId="{33A00C04-A088-42B3-BF8C-69C7A219428F}" destId="{AEAD4ABE-BC5C-4B3A-9E99-2127EE70BF69}" srcOrd="1" destOrd="0" presId="urn:microsoft.com/office/officeart/2005/8/layout/hProcess9"/>
    <dgm:cxn modelId="{B348F0E5-CF36-47E5-851C-5BDC10C2AC62}" type="presParOf" srcId="{AEAD4ABE-BC5C-4B3A-9E99-2127EE70BF69}" destId="{20DA954C-A3FF-4A26-96E5-EA57C93FB7B5}" srcOrd="0" destOrd="0" presId="urn:microsoft.com/office/officeart/2005/8/layout/hProcess9"/>
    <dgm:cxn modelId="{24AE8344-8288-4306-8DB0-47A6CD2E8A28}" type="presParOf" srcId="{AEAD4ABE-BC5C-4B3A-9E99-2127EE70BF69}" destId="{148105F2-263E-43A8-9401-127F94A00641}" srcOrd="1" destOrd="0" presId="urn:microsoft.com/office/officeart/2005/8/layout/hProcess9"/>
    <dgm:cxn modelId="{9CD32C6D-538F-4E3C-86FA-B1D4B1638F29}" type="presParOf" srcId="{AEAD4ABE-BC5C-4B3A-9E99-2127EE70BF69}" destId="{0572E55D-DB5D-4173-8197-9D43FAC42F4E}" srcOrd="2" destOrd="0" presId="urn:microsoft.com/office/officeart/2005/8/layout/hProcess9"/>
    <dgm:cxn modelId="{38DFD675-769D-456D-AB01-11E1D5002091}" type="presParOf" srcId="{AEAD4ABE-BC5C-4B3A-9E99-2127EE70BF69}" destId="{09738485-D79E-4C97-BBC2-08CF10CF1708}" srcOrd="3" destOrd="0" presId="urn:microsoft.com/office/officeart/2005/8/layout/hProcess9"/>
    <dgm:cxn modelId="{B7843618-FFD0-4C9E-9614-C2F20114FF89}" type="presParOf" srcId="{AEAD4ABE-BC5C-4B3A-9E99-2127EE70BF69}" destId="{5425A9F1-DE5C-4C3C-B5DE-7803D3A04EB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04B603-241A-465C-86A9-B3DCDE14E53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ED9866-474E-46CF-AEF5-75EB1683CD4A}">
      <dgm:prSet phldrT="[Text]"/>
      <dgm:spPr/>
      <dgm:t>
        <a:bodyPr/>
        <a:lstStyle/>
        <a:p>
          <a:pPr algn="l"/>
          <a:r>
            <a:rPr lang="pl-PL" dirty="0" smtClean="0">
              <a:solidFill>
                <a:schemeClr val="tx1"/>
              </a:solidFill>
            </a:rPr>
            <a:t>1.Find zegar</a:t>
          </a:r>
        </a:p>
        <a:p>
          <a:pPr algn="l"/>
          <a:r>
            <a:rPr lang="pl-PL" dirty="0" smtClean="0">
              <a:solidFill>
                <a:schemeClr val="tx1"/>
              </a:solidFill>
            </a:rPr>
            <a:t>2.Click link  </a:t>
          </a:r>
          <a:endParaRPr lang="en-US" dirty="0">
            <a:solidFill>
              <a:schemeClr val="tx1"/>
            </a:solidFill>
          </a:endParaRPr>
        </a:p>
      </dgm:t>
    </dgm:pt>
    <dgm:pt modelId="{003A38EA-79D9-4924-A2FC-4BEDD46BAD90}" type="parTrans" cxnId="{B0177B4E-BD07-4312-8933-FED6EB93606F}">
      <dgm:prSet/>
      <dgm:spPr/>
      <dgm:t>
        <a:bodyPr/>
        <a:lstStyle/>
        <a:p>
          <a:endParaRPr lang="en-US"/>
        </a:p>
      </dgm:t>
    </dgm:pt>
    <dgm:pt modelId="{292F2D5B-0E9D-49BA-88BB-8EF95F79C27B}" type="sibTrans" cxnId="{B0177B4E-BD07-4312-8933-FED6EB93606F}">
      <dgm:prSet/>
      <dgm:spPr/>
      <dgm:t>
        <a:bodyPr/>
        <a:lstStyle/>
        <a:p>
          <a:endParaRPr lang="en-US"/>
        </a:p>
      </dgm:t>
    </dgm:pt>
    <dgm:pt modelId="{DE36471C-5167-46FB-A090-6F823DF3F47F}">
      <dgm:prSet phldrT="[Text]"/>
      <dgm:spPr/>
      <dgm:t>
        <a:bodyPr/>
        <a:lstStyle/>
        <a:p>
          <a:r>
            <a:rPr lang="pl-PL" dirty="0" smtClean="0"/>
            <a:t>${</a:t>
          </a:r>
          <a:r>
            <a:rPr lang="pl-PL" dirty="0" err="1" smtClean="0"/>
            <a:t>item_name</a:t>
          </a:r>
          <a:r>
            <a:rPr lang="pl-PL" dirty="0" smtClean="0"/>
            <a:t>} = zegar</a:t>
          </a:r>
          <a:endParaRPr lang="en-US" dirty="0"/>
        </a:p>
      </dgm:t>
    </dgm:pt>
    <dgm:pt modelId="{C8D21DC0-AD73-44A6-A949-46768230CD50}" type="parTrans" cxnId="{7F8DC016-F61A-4EE3-ABE6-209CF7DF5A56}">
      <dgm:prSet/>
      <dgm:spPr/>
      <dgm:t>
        <a:bodyPr/>
        <a:lstStyle/>
        <a:p>
          <a:endParaRPr lang="en-US"/>
        </a:p>
      </dgm:t>
    </dgm:pt>
    <dgm:pt modelId="{F3D20250-2EEA-47EF-9AC6-5E6ACD177368}" type="sibTrans" cxnId="{7F8DC016-F61A-4EE3-ABE6-209CF7DF5A56}">
      <dgm:prSet/>
      <dgm:spPr/>
      <dgm:t>
        <a:bodyPr/>
        <a:lstStyle/>
        <a:p>
          <a:endParaRPr lang="en-US"/>
        </a:p>
      </dgm:t>
    </dgm:pt>
    <dgm:pt modelId="{D5A327C8-DFE1-486E-9CB3-6C129B6D87D7}">
      <dgm:prSet phldrT="[Text]"/>
      <dgm:spPr/>
      <dgm:t>
        <a:bodyPr/>
        <a:lstStyle/>
        <a:p>
          <a:pPr algn="l"/>
          <a:r>
            <a:rPr lang="pl-PL" dirty="0" smtClean="0">
              <a:solidFill>
                <a:schemeClr val="tx1"/>
              </a:solidFill>
            </a:rPr>
            <a:t>1.Find kubek</a:t>
          </a:r>
        </a:p>
        <a:p>
          <a:pPr algn="l"/>
          <a:r>
            <a:rPr lang="pl-PL" dirty="0" smtClean="0">
              <a:solidFill>
                <a:schemeClr val="tx1"/>
              </a:solidFill>
            </a:rPr>
            <a:t>2.Click link </a:t>
          </a:r>
        </a:p>
        <a:p>
          <a:pPr algn="l"/>
          <a:endParaRPr lang="en-US" dirty="0">
            <a:solidFill>
              <a:schemeClr val="tx1"/>
            </a:solidFill>
          </a:endParaRPr>
        </a:p>
      </dgm:t>
    </dgm:pt>
    <dgm:pt modelId="{FD5E248B-EB43-4AE9-80C4-75C49D0D23C9}" type="parTrans" cxnId="{8302E672-3F00-4FC2-84DF-B044993F57AD}">
      <dgm:prSet/>
      <dgm:spPr/>
      <dgm:t>
        <a:bodyPr/>
        <a:lstStyle/>
        <a:p>
          <a:endParaRPr lang="en-US"/>
        </a:p>
      </dgm:t>
    </dgm:pt>
    <dgm:pt modelId="{0A528213-1803-419E-9327-775018875A6C}" type="sibTrans" cxnId="{8302E672-3F00-4FC2-84DF-B044993F57AD}">
      <dgm:prSet/>
      <dgm:spPr/>
      <dgm:t>
        <a:bodyPr/>
        <a:lstStyle/>
        <a:p>
          <a:endParaRPr lang="en-US"/>
        </a:p>
      </dgm:t>
    </dgm:pt>
    <dgm:pt modelId="{7A2D2B9B-2D8B-4700-A9B9-4381FBC044C9}">
      <dgm:prSet phldrT="[Text]"/>
      <dgm:spPr/>
      <dgm:t>
        <a:bodyPr/>
        <a:lstStyle/>
        <a:p>
          <a:r>
            <a:rPr lang="pl-PL" dirty="0" smtClean="0"/>
            <a:t>${</a:t>
          </a:r>
          <a:r>
            <a:rPr lang="pl-PL" dirty="0" err="1" smtClean="0"/>
            <a:t>item_name</a:t>
          </a:r>
          <a:r>
            <a:rPr lang="pl-PL" dirty="0" smtClean="0"/>
            <a:t>} = kubek</a:t>
          </a:r>
          <a:endParaRPr lang="en-US" dirty="0"/>
        </a:p>
      </dgm:t>
    </dgm:pt>
    <dgm:pt modelId="{58D20D9F-32AA-433A-8642-E2CE561C6FAF}" type="parTrans" cxnId="{449F7665-BF77-415D-AF51-F72D05EF8ED4}">
      <dgm:prSet/>
      <dgm:spPr/>
      <dgm:t>
        <a:bodyPr/>
        <a:lstStyle/>
        <a:p>
          <a:endParaRPr lang="en-US"/>
        </a:p>
      </dgm:t>
    </dgm:pt>
    <dgm:pt modelId="{CBE36258-7161-4F33-8755-A4F11E345FE9}" type="sibTrans" cxnId="{449F7665-BF77-415D-AF51-F72D05EF8ED4}">
      <dgm:prSet/>
      <dgm:spPr/>
      <dgm:t>
        <a:bodyPr/>
        <a:lstStyle/>
        <a:p>
          <a:endParaRPr lang="en-US"/>
        </a:p>
      </dgm:t>
    </dgm:pt>
    <dgm:pt modelId="{9EC19105-3B31-461B-AA53-5B951E282477}">
      <dgm:prSet phldrT="[Text]"/>
      <dgm:spPr/>
      <dgm:t>
        <a:bodyPr/>
        <a:lstStyle/>
        <a:p>
          <a:pPr algn="l"/>
          <a:r>
            <a:rPr lang="pl-PL" dirty="0" smtClean="0">
              <a:solidFill>
                <a:schemeClr val="tx1"/>
              </a:solidFill>
            </a:rPr>
            <a:t>1.Find zeszyt</a:t>
          </a:r>
        </a:p>
        <a:p>
          <a:pPr algn="l"/>
          <a:r>
            <a:rPr lang="pl-PL" dirty="0" smtClean="0">
              <a:solidFill>
                <a:schemeClr val="tx1"/>
              </a:solidFill>
            </a:rPr>
            <a:t>2.Click link </a:t>
          </a:r>
          <a:endParaRPr lang="en-US" dirty="0">
            <a:solidFill>
              <a:schemeClr val="tx1"/>
            </a:solidFill>
          </a:endParaRPr>
        </a:p>
      </dgm:t>
    </dgm:pt>
    <dgm:pt modelId="{79A0A3B3-AABE-40B8-9270-83D0E8A6766C}" type="parTrans" cxnId="{B31E37A1-BAC0-4790-B487-0F1E9716D6EF}">
      <dgm:prSet/>
      <dgm:spPr/>
      <dgm:t>
        <a:bodyPr/>
        <a:lstStyle/>
        <a:p>
          <a:endParaRPr lang="en-US"/>
        </a:p>
      </dgm:t>
    </dgm:pt>
    <dgm:pt modelId="{EB8B245A-B040-4338-B491-389A3797E4BB}" type="sibTrans" cxnId="{B31E37A1-BAC0-4790-B487-0F1E9716D6EF}">
      <dgm:prSet/>
      <dgm:spPr/>
      <dgm:t>
        <a:bodyPr/>
        <a:lstStyle/>
        <a:p>
          <a:endParaRPr lang="en-US"/>
        </a:p>
      </dgm:t>
    </dgm:pt>
    <dgm:pt modelId="{5ECB25E3-AD35-4D17-AC04-964F09CFA658}">
      <dgm:prSet phldrT="[Text]"/>
      <dgm:spPr/>
      <dgm:t>
        <a:bodyPr/>
        <a:lstStyle/>
        <a:p>
          <a:r>
            <a:rPr lang="pl-PL" dirty="0" smtClean="0"/>
            <a:t>${</a:t>
          </a:r>
          <a:r>
            <a:rPr lang="pl-PL" dirty="0" err="1" smtClean="0"/>
            <a:t>item_name</a:t>
          </a:r>
          <a:r>
            <a:rPr lang="pl-PL" dirty="0" smtClean="0"/>
            <a:t>} = zeszyt</a:t>
          </a:r>
          <a:endParaRPr lang="en-US" dirty="0"/>
        </a:p>
      </dgm:t>
    </dgm:pt>
    <dgm:pt modelId="{88743B40-09A1-4AC1-841A-16A09B381156}" type="parTrans" cxnId="{E65C0753-D0F0-48B5-AC1E-28A8A09B72C9}">
      <dgm:prSet/>
      <dgm:spPr/>
      <dgm:t>
        <a:bodyPr/>
        <a:lstStyle/>
        <a:p>
          <a:endParaRPr lang="en-US"/>
        </a:p>
      </dgm:t>
    </dgm:pt>
    <dgm:pt modelId="{886DA6EE-CC15-44D4-9E78-5AA8E8A24B5C}" type="sibTrans" cxnId="{E65C0753-D0F0-48B5-AC1E-28A8A09B72C9}">
      <dgm:prSet/>
      <dgm:spPr/>
      <dgm:t>
        <a:bodyPr/>
        <a:lstStyle/>
        <a:p>
          <a:endParaRPr lang="en-US"/>
        </a:p>
      </dgm:t>
    </dgm:pt>
    <dgm:pt modelId="{7DD0A665-D4DB-4BF2-AEFA-E8605264BAFD}">
      <dgm:prSet phldrT="[Text]"/>
      <dgm:spPr/>
      <dgm:t>
        <a:bodyPr/>
        <a:lstStyle/>
        <a:p>
          <a:endParaRPr lang="en-US" dirty="0"/>
        </a:p>
      </dgm:t>
    </dgm:pt>
    <dgm:pt modelId="{361A878B-5C63-45C2-B7E7-82C67C09B193}" type="parTrans" cxnId="{61E2E5C1-86CC-44F9-8C8B-0CCBEA826F25}">
      <dgm:prSet/>
      <dgm:spPr/>
      <dgm:t>
        <a:bodyPr/>
        <a:lstStyle/>
        <a:p>
          <a:endParaRPr lang="en-US"/>
        </a:p>
      </dgm:t>
    </dgm:pt>
    <dgm:pt modelId="{F2A38578-26A7-4BB0-B9C8-288DEEE6D2FF}" type="sibTrans" cxnId="{61E2E5C1-86CC-44F9-8C8B-0CCBEA826F25}">
      <dgm:prSet/>
      <dgm:spPr/>
      <dgm:t>
        <a:bodyPr/>
        <a:lstStyle/>
        <a:p>
          <a:endParaRPr lang="en-US"/>
        </a:p>
      </dgm:t>
    </dgm:pt>
    <dgm:pt modelId="{4B04DC17-7E7F-46B6-88CA-8B05CC64AF33}" type="pres">
      <dgm:prSet presAssocID="{6A04B603-241A-465C-86A9-B3DCDE14E53C}" presName="rootnode" presStyleCnt="0">
        <dgm:presLayoutVars>
          <dgm:chMax/>
          <dgm:chPref/>
          <dgm:dir/>
          <dgm:animLvl val="lvl"/>
        </dgm:presLayoutVars>
      </dgm:prSet>
      <dgm:spPr/>
    </dgm:pt>
    <dgm:pt modelId="{AD75ECC1-E39F-457B-B2EC-EBF5D0702329}" type="pres">
      <dgm:prSet presAssocID="{87ED9866-474E-46CF-AEF5-75EB1683CD4A}" presName="composite" presStyleCnt="0"/>
      <dgm:spPr/>
    </dgm:pt>
    <dgm:pt modelId="{92737600-5EB6-4E1B-BF9D-478B1E4DCAF2}" type="pres">
      <dgm:prSet presAssocID="{87ED9866-474E-46CF-AEF5-75EB1683CD4A}" presName="bentUpArrow1" presStyleLbl="alignImgPlace1" presStyleIdx="0" presStyleCnt="2"/>
      <dgm:spPr/>
    </dgm:pt>
    <dgm:pt modelId="{44A530A5-708E-4DA1-86CB-3D916FE60D5E}" type="pres">
      <dgm:prSet presAssocID="{87ED9866-474E-46CF-AEF5-75EB1683CD4A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B4F65-2FA2-4AA1-A0BC-437D3BC7B973}" type="pres">
      <dgm:prSet presAssocID="{87ED9866-474E-46CF-AEF5-75EB1683CD4A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23B1BD-1683-4A34-B0E5-C7E9A855859C}" type="pres">
      <dgm:prSet presAssocID="{292F2D5B-0E9D-49BA-88BB-8EF95F79C27B}" presName="sibTrans" presStyleCnt="0"/>
      <dgm:spPr/>
    </dgm:pt>
    <dgm:pt modelId="{ABF29674-59E1-4C1A-A752-2523E3F546F4}" type="pres">
      <dgm:prSet presAssocID="{D5A327C8-DFE1-486E-9CB3-6C129B6D87D7}" presName="composite" presStyleCnt="0"/>
      <dgm:spPr/>
    </dgm:pt>
    <dgm:pt modelId="{E0103FCF-901A-42C7-AA02-ED7D9E194928}" type="pres">
      <dgm:prSet presAssocID="{D5A327C8-DFE1-486E-9CB3-6C129B6D87D7}" presName="bentUpArrow1" presStyleLbl="alignImgPlace1" presStyleIdx="1" presStyleCnt="2"/>
      <dgm:spPr/>
    </dgm:pt>
    <dgm:pt modelId="{DB1A9B79-9400-43F4-9FD4-7659F588E614}" type="pres">
      <dgm:prSet presAssocID="{D5A327C8-DFE1-486E-9CB3-6C129B6D87D7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43DD0-F09F-4418-90F1-2AEE667A251F}" type="pres">
      <dgm:prSet presAssocID="{D5A327C8-DFE1-486E-9CB3-6C129B6D87D7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5B439F-D702-4542-8919-68066DA23DB7}" type="pres">
      <dgm:prSet presAssocID="{0A528213-1803-419E-9327-775018875A6C}" presName="sibTrans" presStyleCnt="0"/>
      <dgm:spPr/>
    </dgm:pt>
    <dgm:pt modelId="{ECB0C887-D5FF-4007-93C4-38953686F4B8}" type="pres">
      <dgm:prSet presAssocID="{9EC19105-3B31-461B-AA53-5B951E282477}" presName="composite" presStyleCnt="0"/>
      <dgm:spPr/>
    </dgm:pt>
    <dgm:pt modelId="{CF94673D-E549-4CCD-A7E6-5A37091D423A}" type="pres">
      <dgm:prSet presAssocID="{9EC19105-3B31-461B-AA53-5B951E282477}" presName="ParentText" presStyleLbl="node1" presStyleIdx="2" presStyleCnt="3" custLinFactNeighborX="1874" custLinFactNeighborY="1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68CD2D-64CE-45FD-B69B-0B9967D38B17}" type="pres">
      <dgm:prSet presAssocID="{9EC19105-3B31-461B-AA53-5B951E282477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9F7665-BF77-415D-AF51-F72D05EF8ED4}" srcId="{D5A327C8-DFE1-486E-9CB3-6C129B6D87D7}" destId="{7A2D2B9B-2D8B-4700-A9B9-4381FBC044C9}" srcOrd="0" destOrd="0" parTransId="{58D20D9F-32AA-433A-8642-E2CE561C6FAF}" sibTransId="{CBE36258-7161-4F33-8755-A4F11E345FE9}"/>
    <dgm:cxn modelId="{445429F8-B2EC-46B7-B773-270531DD1D18}" type="presOf" srcId="{7A2D2B9B-2D8B-4700-A9B9-4381FBC044C9}" destId="{F9043DD0-F09F-4418-90F1-2AEE667A251F}" srcOrd="0" destOrd="0" presId="urn:microsoft.com/office/officeart/2005/8/layout/StepDownProcess"/>
    <dgm:cxn modelId="{7F8DC016-F61A-4EE3-ABE6-209CF7DF5A56}" srcId="{87ED9866-474E-46CF-AEF5-75EB1683CD4A}" destId="{DE36471C-5167-46FB-A090-6F823DF3F47F}" srcOrd="0" destOrd="0" parTransId="{C8D21DC0-AD73-44A6-A949-46768230CD50}" sibTransId="{F3D20250-2EEA-47EF-9AC6-5E6ACD177368}"/>
    <dgm:cxn modelId="{E65C0753-D0F0-48B5-AC1E-28A8A09B72C9}" srcId="{9EC19105-3B31-461B-AA53-5B951E282477}" destId="{5ECB25E3-AD35-4D17-AC04-964F09CFA658}" srcOrd="0" destOrd="0" parTransId="{88743B40-09A1-4AC1-841A-16A09B381156}" sibTransId="{886DA6EE-CC15-44D4-9E78-5AA8E8A24B5C}"/>
    <dgm:cxn modelId="{21A4731E-6252-4D74-9653-4F2E0EE58DB5}" type="presOf" srcId="{6A04B603-241A-465C-86A9-B3DCDE14E53C}" destId="{4B04DC17-7E7F-46B6-88CA-8B05CC64AF33}" srcOrd="0" destOrd="0" presId="urn:microsoft.com/office/officeart/2005/8/layout/StepDownProcess"/>
    <dgm:cxn modelId="{0B905F99-9885-47A7-BB0D-ECB004A8C30A}" type="presOf" srcId="{9EC19105-3B31-461B-AA53-5B951E282477}" destId="{CF94673D-E549-4CCD-A7E6-5A37091D423A}" srcOrd="0" destOrd="0" presId="urn:microsoft.com/office/officeart/2005/8/layout/StepDownProcess"/>
    <dgm:cxn modelId="{B0177B4E-BD07-4312-8933-FED6EB93606F}" srcId="{6A04B603-241A-465C-86A9-B3DCDE14E53C}" destId="{87ED9866-474E-46CF-AEF5-75EB1683CD4A}" srcOrd="0" destOrd="0" parTransId="{003A38EA-79D9-4924-A2FC-4BEDD46BAD90}" sibTransId="{292F2D5B-0E9D-49BA-88BB-8EF95F79C27B}"/>
    <dgm:cxn modelId="{67E5A3D8-6939-4BB6-8465-CC0BD1332254}" type="presOf" srcId="{5ECB25E3-AD35-4D17-AC04-964F09CFA658}" destId="{F768CD2D-64CE-45FD-B69B-0B9967D38B17}" srcOrd="0" destOrd="0" presId="urn:microsoft.com/office/officeart/2005/8/layout/StepDownProcess"/>
    <dgm:cxn modelId="{D1785D9F-D8C9-4397-80C4-DC7F874227E3}" type="presOf" srcId="{87ED9866-474E-46CF-AEF5-75EB1683CD4A}" destId="{44A530A5-708E-4DA1-86CB-3D916FE60D5E}" srcOrd="0" destOrd="0" presId="urn:microsoft.com/office/officeart/2005/8/layout/StepDownProcess"/>
    <dgm:cxn modelId="{B31E37A1-BAC0-4790-B487-0F1E9716D6EF}" srcId="{6A04B603-241A-465C-86A9-B3DCDE14E53C}" destId="{9EC19105-3B31-461B-AA53-5B951E282477}" srcOrd="2" destOrd="0" parTransId="{79A0A3B3-AABE-40B8-9270-83D0E8A6766C}" sibTransId="{EB8B245A-B040-4338-B491-389A3797E4BB}"/>
    <dgm:cxn modelId="{8302E672-3F00-4FC2-84DF-B044993F57AD}" srcId="{6A04B603-241A-465C-86A9-B3DCDE14E53C}" destId="{D5A327C8-DFE1-486E-9CB3-6C129B6D87D7}" srcOrd="1" destOrd="0" parTransId="{FD5E248B-EB43-4AE9-80C4-75C49D0D23C9}" sibTransId="{0A528213-1803-419E-9327-775018875A6C}"/>
    <dgm:cxn modelId="{DC45CBF7-53AD-48D9-92F9-4890DF888339}" type="presOf" srcId="{7DD0A665-D4DB-4BF2-AEFA-E8605264BAFD}" destId="{8A5B4F65-2FA2-4AA1-A0BC-437D3BC7B973}" srcOrd="0" destOrd="1" presId="urn:microsoft.com/office/officeart/2005/8/layout/StepDownProcess"/>
    <dgm:cxn modelId="{61E2E5C1-86CC-44F9-8C8B-0CCBEA826F25}" srcId="{87ED9866-474E-46CF-AEF5-75EB1683CD4A}" destId="{7DD0A665-D4DB-4BF2-AEFA-E8605264BAFD}" srcOrd="1" destOrd="0" parTransId="{361A878B-5C63-45C2-B7E7-82C67C09B193}" sibTransId="{F2A38578-26A7-4BB0-B9C8-288DEEE6D2FF}"/>
    <dgm:cxn modelId="{9490093C-D22E-4BB8-B3B9-9ED700837862}" type="presOf" srcId="{DE36471C-5167-46FB-A090-6F823DF3F47F}" destId="{8A5B4F65-2FA2-4AA1-A0BC-437D3BC7B973}" srcOrd="0" destOrd="0" presId="urn:microsoft.com/office/officeart/2005/8/layout/StepDownProcess"/>
    <dgm:cxn modelId="{3835846D-45C4-40B6-B0DD-0F5F19B3CEFD}" type="presOf" srcId="{D5A327C8-DFE1-486E-9CB3-6C129B6D87D7}" destId="{DB1A9B79-9400-43F4-9FD4-7659F588E614}" srcOrd="0" destOrd="0" presId="urn:microsoft.com/office/officeart/2005/8/layout/StepDownProcess"/>
    <dgm:cxn modelId="{8D25DEEC-BFE3-49E8-8F97-3219A7196E91}" type="presParOf" srcId="{4B04DC17-7E7F-46B6-88CA-8B05CC64AF33}" destId="{AD75ECC1-E39F-457B-B2EC-EBF5D0702329}" srcOrd="0" destOrd="0" presId="urn:microsoft.com/office/officeart/2005/8/layout/StepDownProcess"/>
    <dgm:cxn modelId="{1AF0536D-0C6E-4D7E-8BE9-45227AB5C007}" type="presParOf" srcId="{AD75ECC1-E39F-457B-B2EC-EBF5D0702329}" destId="{92737600-5EB6-4E1B-BF9D-478B1E4DCAF2}" srcOrd="0" destOrd="0" presId="urn:microsoft.com/office/officeart/2005/8/layout/StepDownProcess"/>
    <dgm:cxn modelId="{7DC3DA56-2F96-4910-810F-271223863CC0}" type="presParOf" srcId="{AD75ECC1-E39F-457B-B2EC-EBF5D0702329}" destId="{44A530A5-708E-4DA1-86CB-3D916FE60D5E}" srcOrd="1" destOrd="0" presId="urn:microsoft.com/office/officeart/2005/8/layout/StepDownProcess"/>
    <dgm:cxn modelId="{7EED9BA0-7FBB-4EE5-A130-430B75EFE86A}" type="presParOf" srcId="{AD75ECC1-E39F-457B-B2EC-EBF5D0702329}" destId="{8A5B4F65-2FA2-4AA1-A0BC-437D3BC7B973}" srcOrd="2" destOrd="0" presId="urn:microsoft.com/office/officeart/2005/8/layout/StepDownProcess"/>
    <dgm:cxn modelId="{E50E53C6-C365-4E86-84DF-AFE67115E054}" type="presParOf" srcId="{4B04DC17-7E7F-46B6-88CA-8B05CC64AF33}" destId="{8123B1BD-1683-4A34-B0E5-C7E9A855859C}" srcOrd="1" destOrd="0" presId="urn:microsoft.com/office/officeart/2005/8/layout/StepDownProcess"/>
    <dgm:cxn modelId="{0F797162-7A09-4FD5-A92D-9FF77466DFCD}" type="presParOf" srcId="{4B04DC17-7E7F-46B6-88CA-8B05CC64AF33}" destId="{ABF29674-59E1-4C1A-A752-2523E3F546F4}" srcOrd="2" destOrd="0" presId="urn:microsoft.com/office/officeart/2005/8/layout/StepDownProcess"/>
    <dgm:cxn modelId="{3EF51553-F185-4D34-8949-550B1B531A23}" type="presParOf" srcId="{ABF29674-59E1-4C1A-A752-2523E3F546F4}" destId="{E0103FCF-901A-42C7-AA02-ED7D9E194928}" srcOrd="0" destOrd="0" presId="urn:microsoft.com/office/officeart/2005/8/layout/StepDownProcess"/>
    <dgm:cxn modelId="{43439A7A-8D3A-4609-9F10-BB795DFDD127}" type="presParOf" srcId="{ABF29674-59E1-4C1A-A752-2523E3F546F4}" destId="{DB1A9B79-9400-43F4-9FD4-7659F588E614}" srcOrd="1" destOrd="0" presId="urn:microsoft.com/office/officeart/2005/8/layout/StepDownProcess"/>
    <dgm:cxn modelId="{162A771E-183A-4E49-B6E7-3C1336679A37}" type="presParOf" srcId="{ABF29674-59E1-4C1A-A752-2523E3F546F4}" destId="{F9043DD0-F09F-4418-90F1-2AEE667A251F}" srcOrd="2" destOrd="0" presId="urn:microsoft.com/office/officeart/2005/8/layout/StepDownProcess"/>
    <dgm:cxn modelId="{F0D2A0E1-D6BD-455A-89DB-A3CE9D47CBE8}" type="presParOf" srcId="{4B04DC17-7E7F-46B6-88CA-8B05CC64AF33}" destId="{275B439F-D702-4542-8919-68066DA23DB7}" srcOrd="3" destOrd="0" presId="urn:microsoft.com/office/officeart/2005/8/layout/StepDownProcess"/>
    <dgm:cxn modelId="{5A48F431-F942-4BB6-8A72-1BA1D1BB23FE}" type="presParOf" srcId="{4B04DC17-7E7F-46B6-88CA-8B05CC64AF33}" destId="{ECB0C887-D5FF-4007-93C4-38953686F4B8}" srcOrd="4" destOrd="0" presId="urn:microsoft.com/office/officeart/2005/8/layout/StepDownProcess"/>
    <dgm:cxn modelId="{D9C7CF0E-D743-45FC-9685-E9C1D8183B5B}" type="presParOf" srcId="{ECB0C887-D5FF-4007-93C4-38953686F4B8}" destId="{CF94673D-E549-4CCD-A7E6-5A37091D423A}" srcOrd="0" destOrd="0" presId="urn:microsoft.com/office/officeart/2005/8/layout/StepDownProcess"/>
    <dgm:cxn modelId="{FCBADE02-588A-4847-BEE6-EB75E2566550}" type="presParOf" srcId="{ECB0C887-D5FF-4007-93C4-38953686F4B8}" destId="{F768CD2D-64CE-45FD-B69B-0B9967D38B1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1BE6A8-2105-4468-ABFC-BAFF2A2F9308}">
      <dsp:nvSpPr>
        <dsp:cNvPr id="0" name=""/>
        <dsp:cNvSpPr/>
      </dsp:nvSpPr>
      <dsp:spPr>
        <a:xfrm>
          <a:off x="550336" y="0"/>
          <a:ext cx="6237147" cy="382466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DA954C-A3FF-4A26-96E5-EA57C93FB7B5}">
      <dsp:nvSpPr>
        <dsp:cNvPr id="0" name=""/>
        <dsp:cNvSpPr/>
      </dsp:nvSpPr>
      <dsp:spPr>
        <a:xfrm>
          <a:off x="196028" y="1147398"/>
          <a:ext cx="2201346" cy="15298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chemeClr val="tx2"/>
              </a:solidFill>
            </a:rPr>
            <a:t>Test </a:t>
          </a:r>
          <a:r>
            <a:rPr lang="pl-PL" sz="1500" b="1" kern="1200" dirty="0" smtClean="0">
              <a:solidFill>
                <a:schemeClr val="tx2"/>
              </a:solidFill>
            </a:rPr>
            <a:t>setup: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kern="1200" dirty="0" smtClean="0">
              <a:solidFill>
                <a:schemeClr val="tx2"/>
              </a:solidFill>
            </a:rPr>
            <a:t>1. Open </a:t>
          </a:r>
          <a:r>
            <a:rPr lang="pl-PL" sz="1500" kern="1200" dirty="0" err="1" smtClean="0">
              <a:solidFill>
                <a:schemeClr val="tx2"/>
              </a:solidFill>
            </a:rPr>
            <a:t>FireFox</a:t>
          </a:r>
          <a:r>
            <a:rPr lang="pl-PL" sz="1500" kern="1200" dirty="0" smtClean="0">
              <a:solidFill>
                <a:schemeClr val="tx2"/>
              </a:solidFill>
            </a:rPr>
            <a:t> </a:t>
          </a:r>
          <a:r>
            <a:rPr lang="pl-PL" sz="1500" kern="1200" dirty="0" err="1" smtClean="0">
              <a:solidFill>
                <a:schemeClr val="tx2"/>
              </a:solidFill>
            </a:rPr>
            <a:t>browser</a:t>
          </a:r>
          <a:endParaRPr lang="pl-PL" sz="1500" kern="1200" dirty="0" smtClean="0">
            <a:solidFill>
              <a:schemeClr val="tx2"/>
            </a:solidFill>
          </a:endParaRP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kern="1200" dirty="0" smtClean="0">
              <a:solidFill>
                <a:schemeClr val="tx2"/>
              </a:solidFill>
            </a:rPr>
            <a:t>2. Go to </a:t>
          </a:r>
          <a:r>
            <a:rPr lang="pl-PL" sz="1500" kern="1200" dirty="0" smtClean="0">
              <a:solidFill>
                <a:schemeClr val="tx2"/>
              </a:solidFill>
              <a:hlinkClick xmlns:r="http://schemas.openxmlformats.org/officeDocument/2006/relationships" r:id="rId1"/>
            </a:rPr>
            <a:t>www.allegro.pl</a:t>
          </a:r>
          <a:endParaRPr lang="en-US" sz="1500" kern="1200" dirty="0">
            <a:solidFill>
              <a:schemeClr val="tx2"/>
            </a:solidFill>
          </a:endParaRPr>
        </a:p>
      </dsp:txBody>
      <dsp:txXfrm>
        <a:off x="270710" y="1222080"/>
        <a:ext cx="2051982" cy="1380500"/>
      </dsp:txXfrm>
    </dsp:sp>
    <dsp:sp modelId="{0572E55D-DB5D-4173-8197-9D43FAC42F4E}">
      <dsp:nvSpPr>
        <dsp:cNvPr id="0" name=""/>
        <dsp:cNvSpPr/>
      </dsp:nvSpPr>
      <dsp:spPr>
        <a:xfrm>
          <a:off x="2513820" y="1147398"/>
          <a:ext cx="2201346" cy="15298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chemeClr val="tx2"/>
              </a:solidFill>
            </a:rPr>
            <a:t>Test </a:t>
          </a:r>
          <a:r>
            <a:rPr lang="pl-PL" sz="1500" b="1" kern="1200" dirty="0" err="1" smtClean="0">
              <a:solidFill>
                <a:schemeClr val="tx2"/>
              </a:solidFill>
            </a:rPr>
            <a:t>case</a:t>
          </a:r>
          <a:r>
            <a:rPr lang="pl-PL" sz="1500" b="1" kern="1200" dirty="0" smtClean="0">
              <a:solidFill>
                <a:schemeClr val="tx2"/>
              </a:solidFill>
            </a:rPr>
            <a:t>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kern="1200" dirty="0" smtClean="0">
              <a:solidFill>
                <a:schemeClr val="tx2"/>
              </a:solidFill>
            </a:rPr>
            <a:t>Run </a:t>
          </a:r>
          <a:r>
            <a:rPr lang="pl-PL" sz="1500" kern="1200" dirty="0" err="1" smtClean="0">
              <a:solidFill>
                <a:schemeClr val="tx2"/>
              </a:solidFill>
            </a:rPr>
            <a:t>all</a:t>
          </a:r>
          <a:r>
            <a:rPr lang="pl-PL" sz="1500" kern="1200" dirty="0" smtClean="0">
              <a:solidFill>
                <a:schemeClr val="tx2"/>
              </a:solidFill>
            </a:rPr>
            <a:t> </a:t>
          </a:r>
          <a:r>
            <a:rPr lang="pl-PL" sz="1500" kern="1200" dirty="0" smtClean="0">
              <a:solidFill>
                <a:schemeClr val="tx2"/>
              </a:solidFill>
            </a:rPr>
            <a:t>test </a:t>
          </a:r>
          <a:r>
            <a:rPr lang="pl-PL" sz="1500" kern="1200" dirty="0" err="1" smtClean="0">
              <a:solidFill>
                <a:schemeClr val="tx2"/>
              </a:solidFill>
            </a:rPr>
            <a:t>steps</a:t>
          </a:r>
          <a:r>
            <a:rPr lang="pl-PL" sz="1500" kern="1200" dirty="0" smtClean="0">
              <a:solidFill>
                <a:schemeClr val="tx2"/>
              </a:solidFill>
            </a:rPr>
            <a:t> in Test Case</a:t>
          </a:r>
          <a:endParaRPr lang="en-US" sz="1500" kern="1200" dirty="0">
            <a:solidFill>
              <a:schemeClr val="tx2"/>
            </a:solidFill>
          </a:endParaRPr>
        </a:p>
      </dsp:txBody>
      <dsp:txXfrm>
        <a:off x="2588502" y="1222080"/>
        <a:ext cx="2051982" cy="1380500"/>
      </dsp:txXfrm>
    </dsp:sp>
    <dsp:sp modelId="{5425A9F1-DE5C-4C3C-B5DE-7803D3A04EBD}">
      <dsp:nvSpPr>
        <dsp:cNvPr id="0" name=""/>
        <dsp:cNvSpPr/>
      </dsp:nvSpPr>
      <dsp:spPr>
        <a:xfrm>
          <a:off x="4831611" y="1147398"/>
          <a:ext cx="2310180" cy="15298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chemeClr val="tx2"/>
              </a:solidFill>
            </a:rPr>
            <a:t>Test </a:t>
          </a:r>
          <a:r>
            <a:rPr lang="pl-PL" sz="1500" b="1" kern="1200" dirty="0" err="1" smtClean="0">
              <a:solidFill>
                <a:schemeClr val="tx2"/>
              </a:solidFill>
            </a:rPr>
            <a:t>teardown</a:t>
          </a:r>
          <a:r>
            <a:rPr lang="pl-PL" sz="1500" b="1" kern="1200" dirty="0" smtClean="0">
              <a:solidFill>
                <a:schemeClr val="tx2"/>
              </a:solidFill>
            </a:rPr>
            <a:t>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kern="1200" dirty="0" smtClean="0">
              <a:solidFill>
                <a:schemeClr val="tx2"/>
              </a:solidFill>
            </a:rPr>
            <a:t>Close </a:t>
          </a:r>
          <a:r>
            <a:rPr lang="pl-PL" sz="1500" kern="1200" dirty="0" err="1" smtClean="0">
              <a:solidFill>
                <a:schemeClr val="tx2"/>
              </a:solidFill>
            </a:rPr>
            <a:t>browser</a:t>
          </a:r>
          <a:endParaRPr lang="en-US" sz="1500" kern="1200" dirty="0">
            <a:solidFill>
              <a:schemeClr val="tx2"/>
            </a:solidFill>
          </a:endParaRPr>
        </a:p>
      </dsp:txBody>
      <dsp:txXfrm>
        <a:off x="4906293" y="1222080"/>
        <a:ext cx="2160816" cy="1380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737600-5EB6-4E1B-BF9D-478B1E4DCAF2}">
      <dsp:nvSpPr>
        <dsp:cNvPr id="0" name=""/>
        <dsp:cNvSpPr/>
      </dsp:nvSpPr>
      <dsp:spPr>
        <a:xfrm rot="5400000">
          <a:off x="726985" y="1493495"/>
          <a:ext cx="1320868" cy="150376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A530A5-708E-4DA1-86CB-3D916FE60D5E}">
      <dsp:nvSpPr>
        <dsp:cNvPr id="0" name=""/>
        <dsp:cNvSpPr/>
      </dsp:nvSpPr>
      <dsp:spPr>
        <a:xfrm>
          <a:off x="377035" y="29286"/>
          <a:ext cx="2223564" cy="155642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>
              <a:solidFill>
                <a:schemeClr val="tx1"/>
              </a:solidFill>
            </a:rPr>
            <a:t>1.Find zegar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>
              <a:solidFill>
                <a:schemeClr val="tx1"/>
              </a:solidFill>
            </a:rPr>
            <a:t>2.Click link  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453027" y="105278"/>
        <a:ext cx="2071580" cy="1404439"/>
      </dsp:txXfrm>
    </dsp:sp>
    <dsp:sp modelId="{8A5B4F65-2FA2-4AA1-A0BC-437D3BC7B973}">
      <dsp:nvSpPr>
        <dsp:cNvPr id="0" name=""/>
        <dsp:cNvSpPr/>
      </dsp:nvSpPr>
      <dsp:spPr>
        <a:xfrm>
          <a:off x="2600600" y="177727"/>
          <a:ext cx="1617208" cy="12579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${</a:t>
          </a:r>
          <a:r>
            <a:rPr lang="pl-PL" sz="1400" kern="1200" dirty="0" err="1" smtClean="0"/>
            <a:t>item_name</a:t>
          </a:r>
          <a:r>
            <a:rPr lang="pl-PL" sz="1400" kern="1200" dirty="0" smtClean="0"/>
            <a:t>} = zegar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</dsp:txBody>
      <dsp:txXfrm>
        <a:off x="2600600" y="177727"/>
        <a:ext cx="1617208" cy="1257969"/>
      </dsp:txXfrm>
    </dsp:sp>
    <dsp:sp modelId="{E0103FCF-901A-42C7-AA02-ED7D9E194928}">
      <dsp:nvSpPr>
        <dsp:cNvPr id="0" name=""/>
        <dsp:cNvSpPr/>
      </dsp:nvSpPr>
      <dsp:spPr>
        <a:xfrm rot="5400000">
          <a:off x="2570556" y="3241872"/>
          <a:ext cx="1320868" cy="150376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1A9B79-9400-43F4-9FD4-7659F588E614}">
      <dsp:nvSpPr>
        <dsp:cNvPr id="0" name=""/>
        <dsp:cNvSpPr/>
      </dsp:nvSpPr>
      <dsp:spPr>
        <a:xfrm>
          <a:off x="2220606" y="1777663"/>
          <a:ext cx="2223564" cy="155642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>
              <a:solidFill>
                <a:schemeClr val="tx1"/>
              </a:solidFill>
            </a:rPr>
            <a:t>1.Find kubek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>
              <a:solidFill>
                <a:schemeClr val="tx1"/>
              </a:solidFill>
            </a:rPr>
            <a:t>2.Click link 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 dirty="0">
            <a:solidFill>
              <a:schemeClr val="tx1"/>
            </a:solidFill>
          </a:endParaRPr>
        </a:p>
      </dsp:txBody>
      <dsp:txXfrm>
        <a:off x="2296598" y="1853655"/>
        <a:ext cx="2071580" cy="1404439"/>
      </dsp:txXfrm>
    </dsp:sp>
    <dsp:sp modelId="{F9043DD0-F09F-4418-90F1-2AEE667A251F}">
      <dsp:nvSpPr>
        <dsp:cNvPr id="0" name=""/>
        <dsp:cNvSpPr/>
      </dsp:nvSpPr>
      <dsp:spPr>
        <a:xfrm>
          <a:off x="4444171" y="1926103"/>
          <a:ext cx="1617208" cy="12579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${</a:t>
          </a:r>
          <a:r>
            <a:rPr lang="pl-PL" sz="1400" kern="1200" dirty="0" err="1" smtClean="0"/>
            <a:t>item_name</a:t>
          </a:r>
          <a:r>
            <a:rPr lang="pl-PL" sz="1400" kern="1200" dirty="0" smtClean="0"/>
            <a:t>} = kubek</a:t>
          </a:r>
          <a:endParaRPr lang="en-US" sz="1400" kern="1200" dirty="0"/>
        </a:p>
      </dsp:txBody>
      <dsp:txXfrm>
        <a:off x="4444171" y="1926103"/>
        <a:ext cx="1617208" cy="1257969"/>
      </dsp:txXfrm>
    </dsp:sp>
    <dsp:sp modelId="{CF94673D-E549-4CCD-A7E6-5A37091D423A}">
      <dsp:nvSpPr>
        <dsp:cNvPr id="0" name=""/>
        <dsp:cNvSpPr/>
      </dsp:nvSpPr>
      <dsp:spPr>
        <a:xfrm>
          <a:off x="4105847" y="3527721"/>
          <a:ext cx="2223564" cy="155642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>
              <a:solidFill>
                <a:schemeClr val="tx1"/>
              </a:solidFill>
            </a:rPr>
            <a:t>1.Find zeszyt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>
              <a:solidFill>
                <a:schemeClr val="tx1"/>
              </a:solidFill>
            </a:rPr>
            <a:t>2.Click link 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4181839" y="3603713"/>
        <a:ext cx="2071580" cy="1404439"/>
      </dsp:txXfrm>
    </dsp:sp>
    <dsp:sp modelId="{F768CD2D-64CE-45FD-B69B-0B9967D38B17}">
      <dsp:nvSpPr>
        <dsp:cNvPr id="0" name=""/>
        <dsp:cNvSpPr/>
      </dsp:nvSpPr>
      <dsp:spPr>
        <a:xfrm>
          <a:off x="6287742" y="3674480"/>
          <a:ext cx="1617208" cy="12579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${</a:t>
          </a:r>
          <a:r>
            <a:rPr lang="pl-PL" sz="1400" kern="1200" dirty="0" err="1" smtClean="0"/>
            <a:t>item_name</a:t>
          </a:r>
          <a:r>
            <a:rPr lang="pl-PL" sz="1400" kern="1200" dirty="0" smtClean="0"/>
            <a:t>} = zeszyt</a:t>
          </a:r>
          <a:endParaRPr lang="en-US" sz="1400" kern="1200" dirty="0"/>
        </a:p>
      </dsp:txBody>
      <dsp:txXfrm>
        <a:off x="6287742" y="3674480"/>
        <a:ext cx="1617208" cy="12579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0" tIns="45845" rIns="91690" bIns="45845" numCol="1" anchor="t" anchorCtr="0" compatLnSpc="1">
            <a:prstTxWarp prst="textNoShape">
              <a:avLst/>
            </a:prstTxWarp>
          </a:bodyPr>
          <a:lstStyle>
            <a:lvl1pPr algn="l" defTabSz="917575">
              <a:lnSpc>
                <a:spcPct val="100000"/>
              </a:lnSpc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0" tIns="45845" rIns="91690" bIns="45845" numCol="1" anchor="t" anchorCtr="0" compatLnSpc="1">
            <a:prstTxWarp prst="textNoShape">
              <a:avLst/>
            </a:prstTxWarp>
          </a:bodyPr>
          <a:lstStyle>
            <a:lvl1pPr algn="r" defTabSz="917575">
              <a:lnSpc>
                <a:spcPct val="100000"/>
              </a:lnSpc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0" tIns="45845" rIns="91690" bIns="45845" numCol="1" anchor="b" anchorCtr="0" compatLnSpc="1">
            <a:prstTxWarp prst="textNoShape">
              <a:avLst/>
            </a:prstTxWarp>
          </a:bodyPr>
          <a:lstStyle>
            <a:lvl1pPr algn="l" defTabSz="917575">
              <a:lnSpc>
                <a:spcPct val="100000"/>
              </a:lnSpc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0" tIns="45845" rIns="91690" bIns="45845" numCol="1" anchor="b" anchorCtr="0" compatLnSpc="1">
            <a:prstTxWarp prst="textNoShape">
              <a:avLst/>
            </a:prstTxWarp>
          </a:bodyPr>
          <a:lstStyle>
            <a:lvl1pPr algn="r" defTabSz="917575">
              <a:lnSpc>
                <a:spcPct val="100000"/>
              </a:lnSpc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AA954294-4C0E-441C-A4D7-79E1CD4EA77D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5887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4" tIns="47767" rIns="95534" bIns="47767" numCol="1" anchor="t" anchorCtr="0" compatLnSpc="1">
            <a:prstTxWarp prst="textNoShape">
              <a:avLst/>
            </a:prstTxWarp>
          </a:bodyPr>
          <a:lstStyle>
            <a:lvl1pPr algn="l" defTabSz="955675">
              <a:lnSpc>
                <a:spcPct val="100000"/>
              </a:lnSpc>
              <a:defRPr sz="13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4" tIns="47767" rIns="95534" bIns="47767" numCol="1" anchor="t" anchorCtr="0" compatLnSpc="1">
            <a:prstTxWarp prst="textNoShape">
              <a:avLst/>
            </a:prstTxWarp>
          </a:bodyPr>
          <a:lstStyle>
            <a:lvl1pPr algn="r" defTabSz="955675">
              <a:lnSpc>
                <a:spcPct val="100000"/>
              </a:lnSpc>
              <a:defRPr sz="13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4" tIns="47767" rIns="95534" bIns="477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Textmasterformate durch Klicken bearbeiten</a:t>
            </a:r>
          </a:p>
          <a:p>
            <a:pPr lvl="1"/>
            <a:r>
              <a:rPr lang="de-CH" noProof="0" smtClean="0"/>
              <a:t>Zweite Ebene</a:t>
            </a:r>
          </a:p>
          <a:p>
            <a:pPr lvl="2"/>
            <a:r>
              <a:rPr lang="de-CH" noProof="0" smtClean="0"/>
              <a:t>Dritte Ebene</a:t>
            </a:r>
          </a:p>
          <a:p>
            <a:pPr lvl="3"/>
            <a:r>
              <a:rPr lang="de-CH" noProof="0" smtClean="0"/>
              <a:t>Vierte Ebene</a:t>
            </a:r>
          </a:p>
          <a:p>
            <a:pPr lvl="4"/>
            <a:r>
              <a:rPr lang="de-CH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4" tIns="47767" rIns="95534" bIns="47767" numCol="1" anchor="b" anchorCtr="0" compatLnSpc="1">
            <a:prstTxWarp prst="textNoShape">
              <a:avLst/>
            </a:prstTxWarp>
          </a:bodyPr>
          <a:lstStyle>
            <a:lvl1pPr algn="l" defTabSz="955675">
              <a:lnSpc>
                <a:spcPct val="100000"/>
              </a:lnSpc>
              <a:defRPr sz="13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4" tIns="47767" rIns="95534" bIns="47767" numCol="1" anchor="b" anchorCtr="0" compatLnSpc="1">
            <a:prstTxWarp prst="textNoShape">
              <a:avLst/>
            </a:prstTxWarp>
          </a:bodyPr>
          <a:lstStyle>
            <a:lvl1pPr algn="r" defTabSz="955675">
              <a:lnSpc>
                <a:spcPct val="100000"/>
              </a:lnSpc>
              <a:defRPr sz="1300" smtClean="0">
                <a:latin typeface="Arial" pitchFamily="34" charset="0"/>
              </a:defRPr>
            </a:lvl1pPr>
          </a:lstStyle>
          <a:p>
            <a:pPr>
              <a:defRPr/>
            </a:pPr>
            <a:fld id="{646CC04A-5268-4FF8-BA78-997E481B4795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25784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55650"/>
            <a:ext cx="9144000" cy="761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>
            <a:spLocks/>
          </p:cNvSpPr>
          <p:nvPr/>
        </p:nvSpPr>
        <p:spPr bwMode="auto">
          <a:xfrm flipV="1">
            <a:off x="1116013" y="2060575"/>
            <a:ext cx="552450" cy="412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2" y="88"/>
              </a:cxn>
              <a:cxn ang="0">
                <a:pos x="112" y="22"/>
              </a:cxn>
              <a:cxn ang="0">
                <a:pos x="0" y="0"/>
              </a:cxn>
            </a:cxnLst>
            <a:rect l="0" t="0" r="r" b="b"/>
            <a:pathLst>
              <a:path w="122" h="88">
                <a:moveTo>
                  <a:pt x="0" y="0"/>
                </a:moveTo>
                <a:lnTo>
                  <a:pt x="122" y="88"/>
                </a:lnTo>
                <a:lnTo>
                  <a:pt x="112" y="22"/>
                </a:lnTo>
                <a:lnTo>
                  <a:pt x="0" y="0"/>
                </a:lnTo>
                <a:close/>
              </a:path>
            </a:pathLst>
          </a:custGeom>
          <a:solidFill>
            <a:srgbClr val="D80004"/>
          </a:solidFill>
          <a:ln w="3175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-36513" y="1195388"/>
            <a:ext cx="7169151" cy="73025"/>
          </a:xfrm>
          <a:prstGeom prst="rect">
            <a:avLst/>
          </a:prstGeom>
          <a:solidFill>
            <a:srgbClr val="D80004"/>
          </a:solidFill>
          <a:ln w="19050">
            <a:solidFill>
              <a:srgbClr val="D800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0000"/>
              </a:lnSpc>
              <a:spcBef>
                <a:spcPct val="20000"/>
              </a:spcBef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-1044575" y="-1179513"/>
            <a:ext cx="11233150" cy="1079500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de-CH"/>
          </a:p>
        </p:txBody>
      </p:sp>
      <p:pic>
        <p:nvPicPr>
          <p:cNvPr id="8" name="Picture 26" descr="logo_cmyk-[Konvertiert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276225"/>
            <a:ext cx="16224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2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2071679"/>
            <a:ext cx="7239030" cy="996960"/>
          </a:xfr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92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43504" y="3143248"/>
            <a:ext cx="3714776" cy="1714512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000" b="1">
                <a:solidFill>
                  <a:srgbClr val="5F5F5F"/>
                </a:solidFill>
              </a:defRPr>
            </a:lvl1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CH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01106CFA-46F5-41A4-ACE5-054C56F6E6BC}" type="slidenum">
              <a:rPr lang="en-US"/>
              <a:pPr>
                <a:defRPr/>
              </a:pPr>
              <a:t>‹#›</a:t>
            </a:fld>
            <a:r>
              <a:rPr lang="en-US"/>
              <a:t> 		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48463" y="1142984"/>
            <a:ext cx="2071687" cy="5310204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0225" y="1142984"/>
            <a:ext cx="6065838" cy="5310204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CH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0" dirty="0" smtClean="0"/>
              <a:t>Page </a:t>
            </a:r>
            <a:fld id="{A398C993-CA80-4189-9C65-A8E3370E5A67}" type="slidenum">
              <a:rPr lang="en-US" b="0" smtClean="0"/>
              <a:pPr>
                <a:defRPr/>
              </a:pPr>
              <a:t>‹#›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225" y="260350"/>
            <a:ext cx="7210425" cy="433388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de-CH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538163" y="1341438"/>
            <a:ext cx="8281987" cy="5111750"/>
          </a:xfrm>
        </p:spPr>
        <p:txBody>
          <a:bodyPr/>
          <a:lstStyle/>
          <a:p>
            <a:pPr lvl="0"/>
            <a:r>
              <a:rPr lang="pl-PL" noProof="0" smtClean="0"/>
              <a:t>Kliknij ikonę, aby dodać tabelę</a:t>
            </a:r>
            <a:endParaRPr lang="de-CH" noProof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0" dirty="0" smtClean="0"/>
              <a:t>Page </a:t>
            </a:r>
            <a:fld id="{31CD895B-3D91-4FDF-88ED-35A38649B6AD}" type="slidenum">
              <a:rPr lang="en-US" b="0" smtClean="0"/>
              <a:pPr>
                <a:defRPr/>
              </a:pPr>
              <a:t>‹#›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CH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0" dirty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‹#›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0" dirty="0" smtClean="0"/>
              <a:t>Page </a:t>
            </a:r>
            <a:fld id="{EFC85B64-520C-4D46-A746-265E0740C30C}" type="slidenum">
              <a:rPr lang="en-US" b="0" smtClean="0"/>
              <a:pPr>
                <a:defRPr/>
              </a:pPr>
              <a:t>‹#›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8163" y="1341438"/>
            <a:ext cx="40640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4563" y="1341438"/>
            <a:ext cx="4065587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CH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0" dirty="0" smtClean="0"/>
              <a:t>Page </a:t>
            </a:r>
            <a:fld id="{89B6413A-A72E-4F68-9725-00B47422E08C}" type="slidenum">
              <a:rPr lang="en-US" b="0" smtClean="0"/>
              <a:pPr>
                <a:defRPr/>
              </a:pPr>
              <a:t>‹#›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928686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974831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714619"/>
            <a:ext cx="4040188" cy="34115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974831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714619"/>
            <a:ext cx="4041775" cy="34115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CH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0" dirty="0" smtClean="0"/>
              <a:t>Page </a:t>
            </a:r>
            <a:fld id="{0A5767B8-5B12-4B67-8531-A30DE78D493E}" type="slidenum">
              <a:rPr lang="en-US" b="0" smtClean="0"/>
              <a:pPr>
                <a:defRPr/>
              </a:pPr>
              <a:t>‹#›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de-CH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0" dirty="0" smtClean="0"/>
              <a:t>Page </a:t>
            </a:r>
            <a:fld id="{D8B578D5-FEF2-481F-8EE0-E5C9FA33E447}" type="slidenum">
              <a:rPr lang="en-US" b="0" smtClean="0"/>
              <a:pPr>
                <a:defRPr/>
              </a:pPr>
              <a:t>‹#›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0" dirty="0" smtClean="0"/>
              <a:t>Page </a:t>
            </a:r>
            <a:fld id="{A2E9398A-0267-432E-BFB8-386235AD4D45}" type="slidenum">
              <a:rPr lang="en-US" b="0" smtClean="0"/>
              <a:pPr>
                <a:defRPr/>
              </a:pPr>
              <a:t>‹#›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071546"/>
            <a:ext cx="5111750" cy="50546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8596" y="2357430"/>
            <a:ext cx="3008313" cy="37687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0" dirty="0" smtClean="0"/>
              <a:t>Page </a:t>
            </a:r>
            <a:fld id="{03B4212C-1D4D-405E-82D7-F0B76A27E3A6}" type="slidenum">
              <a:rPr lang="en-US" b="0" smtClean="0"/>
              <a:pPr>
                <a:defRPr/>
              </a:pPr>
              <a:t>‹#›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0" dirty="0" smtClean="0"/>
              <a:t>Page </a:t>
            </a:r>
            <a:fld id="{324A1E9B-FCF8-4622-9989-64FD0BFAF6EF}" type="slidenum">
              <a:rPr lang="en-US" b="0" smtClean="0"/>
              <a:pPr>
                <a:defRPr/>
              </a:pPr>
              <a:t>‹#›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0225" y="260350"/>
            <a:ext cx="721042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8163" y="1341438"/>
            <a:ext cx="8281987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391177" name="Text Box 9"/>
          <p:cNvSpPr txBox="1">
            <a:spLocks noChangeArrowheads="1"/>
          </p:cNvSpPr>
          <p:nvPr/>
        </p:nvSpPr>
        <p:spPr bwMode="auto">
          <a:xfrm>
            <a:off x="-73025" y="5013325"/>
            <a:ext cx="1692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  <a:defRPr/>
            </a:pPr>
            <a:endParaRPr lang="en-US" sz="1500" b="1">
              <a:solidFill>
                <a:schemeClr val="bg1"/>
              </a:solidFill>
            </a:endParaRPr>
          </a:p>
        </p:txBody>
      </p:sp>
      <p:sp>
        <p:nvSpPr>
          <p:cNvPr id="391180" name="Freeform 12"/>
          <p:cNvSpPr>
            <a:spLocks/>
          </p:cNvSpPr>
          <p:nvPr/>
        </p:nvSpPr>
        <p:spPr bwMode="auto">
          <a:xfrm flipV="1">
            <a:off x="44450" y="207963"/>
            <a:ext cx="336550" cy="196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2" y="88"/>
              </a:cxn>
              <a:cxn ang="0">
                <a:pos x="112" y="22"/>
              </a:cxn>
              <a:cxn ang="0">
                <a:pos x="0" y="0"/>
              </a:cxn>
            </a:cxnLst>
            <a:rect l="0" t="0" r="r" b="b"/>
            <a:pathLst>
              <a:path w="122" h="88">
                <a:moveTo>
                  <a:pt x="0" y="0"/>
                </a:moveTo>
                <a:lnTo>
                  <a:pt x="122" y="88"/>
                </a:lnTo>
                <a:lnTo>
                  <a:pt x="112" y="22"/>
                </a:lnTo>
                <a:lnTo>
                  <a:pt x="0" y="0"/>
                </a:lnTo>
                <a:close/>
              </a:path>
            </a:pathLst>
          </a:custGeom>
          <a:solidFill>
            <a:srgbClr val="D80004"/>
          </a:solidFill>
          <a:ln w="3175" cmpd="sng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sp>
        <p:nvSpPr>
          <p:cNvPr id="391185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950" y="6524625"/>
            <a:ext cx="482441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1" smtClean="0"/>
            </a:lvl1pPr>
          </a:lstStyle>
          <a:p>
            <a:pPr>
              <a:defRPr/>
            </a:pPr>
            <a:r>
              <a:rPr lang="en-US" b="0" dirty="0" smtClean="0"/>
              <a:t>Page </a:t>
            </a:r>
            <a:fld id="{2CA662FB-B429-4582-8999-521465D1D940}" type="slidenum">
              <a:rPr lang="en-US" b="0" smtClean="0"/>
              <a:pPr>
                <a:defRPr/>
              </a:pPr>
              <a:t>‹#›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91194" name="Rectangle 26"/>
          <p:cNvSpPr>
            <a:spLocks noChangeArrowheads="1"/>
          </p:cNvSpPr>
          <p:nvPr/>
        </p:nvSpPr>
        <p:spPr bwMode="auto">
          <a:xfrm>
            <a:off x="-25400" y="777875"/>
            <a:ext cx="7740650" cy="73025"/>
          </a:xfrm>
          <a:prstGeom prst="rect">
            <a:avLst/>
          </a:prstGeom>
          <a:solidFill>
            <a:srgbClr val="D80004"/>
          </a:solidFill>
          <a:ln w="19050">
            <a:solidFill>
              <a:srgbClr val="D8000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100000"/>
              </a:lnSpc>
              <a:spcBef>
                <a:spcPct val="20000"/>
              </a:spcBef>
              <a:defRPr/>
            </a:pPr>
            <a:endParaRPr lang="en-GB" sz="1600">
              <a:latin typeface="Arial" pitchFamily="34" charset="0"/>
            </a:endParaRPr>
          </a:p>
        </p:txBody>
      </p:sp>
      <p:pic>
        <p:nvPicPr>
          <p:cNvPr id="1032" name="Picture 29" descr="logo_cmyk-[Konvertiert]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93038" y="249238"/>
            <a:ext cx="1171575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0000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://robotframework.googlecode.com/svn/tags/robotframework-2.1/doc/userguide/RobotFrameworkUserGuide.html#id260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allegro.pl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obotframework.googlecode.com/hg/doc/userguide/RobotFrameworkUserGuide.html?r=2.6.2#executing-test-cases" TargetMode="External"/><Relationship Id="rId13" Type="http://schemas.openxmlformats.org/officeDocument/2006/relationships/hyperlink" Target="http://code.google.com/p/robotframework-sshlibrary/" TargetMode="External"/><Relationship Id="rId3" Type="http://schemas.openxmlformats.org/officeDocument/2006/relationships/hyperlink" Target="http://robotframework.googlecode.com/hg/doc/userguide/RobotFrameworkUserGuide.html?r=2.6.2#different-test-case-styles" TargetMode="External"/><Relationship Id="rId7" Type="http://schemas.openxmlformats.org/officeDocument/2006/relationships/hyperlink" Target="http://robotframework.googlecode.com/hg/doc/userguide/RobotFrameworkUserGuide.html?r=2.6.2#creating-test-libraries" TargetMode="External"/><Relationship Id="rId12" Type="http://schemas.openxmlformats.org/officeDocument/2006/relationships/hyperlink" Target="http://code.google.com/p/robotframework/wiki/TelnetLibrary" TargetMode="External"/><Relationship Id="rId2" Type="http://schemas.openxmlformats.org/officeDocument/2006/relationships/hyperlink" Target="http://robotframework.googlecode.com/hg/doc/userguide/RobotFrameworkUserGuide.html?r=2.6.2#creating-test-cases" TargetMode="External"/><Relationship Id="rId16" Type="http://schemas.openxmlformats.org/officeDocument/2006/relationships/hyperlink" Target="http://robotframework.googlecode.com/hg/doc/userguide/RobotFrameworkUserGuide.html?r=2.6.2#variabl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obotframework.googlecode.com/hg/doc/userguide/RobotFrameworkUserGuide.html?r=2.6.2#high-level-architecture" TargetMode="External"/><Relationship Id="rId11" Type="http://schemas.openxmlformats.org/officeDocument/2006/relationships/hyperlink" Target="http://code.google.com/p/robotframework/wiki/OperatingSystemLibrary" TargetMode="External"/><Relationship Id="rId5" Type="http://schemas.openxmlformats.org/officeDocument/2006/relationships/hyperlink" Target="http://robotframework.googlecode.com/hg/doc/userguide/RobotFrameworkUserGuide.html?r=2.6.2#created-outputs" TargetMode="External"/><Relationship Id="rId15" Type="http://schemas.openxmlformats.org/officeDocument/2006/relationships/hyperlink" Target="http://robotframework.googlecode.com/hg/doc/userguide/RobotFrameworkUserGuide.html?r=2.6.2#tagging-test-cases" TargetMode="External"/><Relationship Id="rId10" Type="http://schemas.openxmlformats.org/officeDocument/2006/relationships/hyperlink" Target="http://code.google.com/p/robotframework-swinglibrary/" TargetMode="External"/><Relationship Id="rId4" Type="http://schemas.openxmlformats.org/officeDocument/2006/relationships/hyperlink" Target="http://robotframework.googlecode.com/hg/doc/userguide/RobotFrameworkUserGuide.html?r=2.6.2#creating-user-keywords" TargetMode="External"/><Relationship Id="rId9" Type="http://schemas.openxmlformats.org/officeDocument/2006/relationships/hyperlink" Target="http://code.google.com/p/robotframework-seleniumlibrary/" TargetMode="External"/><Relationship Id="rId14" Type="http://schemas.openxmlformats.org/officeDocument/2006/relationships/hyperlink" Target="http://robotframework.googlecode.com/hg/doc/userguide/RobotFrameworkUserGuide.html?r=2.6.2#remote-library-interfac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eleniumhq.org/docs/05_selenium_rc.html#installation" TargetMode="External"/><Relationship Id="rId2" Type="http://schemas.openxmlformats.org/officeDocument/2006/relationships/hyperlink" Target="http://code.google.com/p/robotframework/wiki/Installatio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ddons.mozilla.org/extensions/moreinfo.php?id=1095" TargetMode="External"/><Relationship Id="rId2" Type="http://schemas.openxmlformats.org/officeDocument/2006/relationships/hyperlink" Target="https://addons.mozilla.org/en-US/firefox/addon/firebug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ode.google.com/p/robotframework-dblibrary/" TargetMode="External"/><Relationship Id="rId2" Type="http://schemas.openxmlformats.org/officeDocument/2006/relationships/hyperlink" Target="http://code.google.com/p/robotframework-seleniumlibrar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ode.google.com/p/robotframework-swinglibrary" TargetMode="External"/><Relationship Id="rId4" Type="http://schemas.openxmlformats.org/officeDocument/2006/relationships/hyperlink" Target="http://code.google.com/p/robotframework-sshlibrary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619672" y="2060848"/>
            <a:ext cx="7239030" cy="996960"/>
          </a:xfrm>
        </p:spPr>
        <p:txBody>
          <a:bodyPr/>
          <a:lstStyle/>
          <a:p>
            <a:r>
              <a:rPr lang="pl-PL" sz="2800" dirty="0"/>
              <a:t>Robot </a:t>
            </a:r>
            <a:r>
              <a:rPr lang="pl-PL" sz="2800" dirty="0" smtClean="0"/>
              <a:t>Framework – </a:t>
            </a:r>
            <a:r>
              <a:rPr lang="pl-PL" sz="2800" dirty="0"/>
              <a:t>Basic Level.</a:t>
            </a:r>
            <a:r>
              <a:rPr lang="en-US" sz="2800" dirty="0"/>
              <a:t> </a:t>
            </a:r>
            <a:r>
              <a:rPr lang="pl-PL" sz="2800" dirty="0" smtClean="0"/>
              <a:t> </a:t>
            </a:r>
            <a:br>
              <a:rPr lang="pl-PL" sz="2800" dirty="0" smtClean="0"/>
            </a:br>
            <a:endParaRPr lang="en-US" sz="2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649312" y="3140968"/>
            <a:ext cx="3714776" cy="1714512"/>
          </a:xfrm>
        </p:spPr>
        <p:txBody>
          <a:bodyPr/>
          <a:lstStyle/>
          <a:p>
            <a:pPr algn="l"/>
            <a:r>
              <a:rPr lang="pl-PL" noProof="0" dirty="0" smtClean="0"/>
              <a:t>Date: 		</a:t>
            </a:r>
            <a:r>
              <a:rPr lang="en-US" noProof="0" dirty="0" smtClean="0"/>
              <a:t>2011-</a:t>
            </a:r>
            <a:r>
              <a:rPr lang="pl-PL" noProof="0" dirty="0" smtClean="0"/>
              <a:t>10</a:t>
            </a:r>
            <a:r>
              <a:rPr lang="en-US" noProof="0" dirty="0" smtClean="0"/>
              <a:t>-0</a:t>
            </a:r>
            <a:r>
              <a:rPr lang="pl-PL" dirty="0"/>
              <a:t>3</a:t>
            </a:r>
            <a:endParaRPr lang="pl-PL" noProof="0" dirty="0" smtClean="0"/>
          </a:p>
          <a:p>
            <a:pPr algn="l"/>
            <a:r>
              <a:rPr lang="pl-PL" dirty="0" smtClean="0"/>
              <a:t>Version:	</a:t>
            </a:r>
            <a:r>
              <a:rPr lang="pl-PL" dirty="0" smtClean="0"/>
              <a:t>1.0</a:t>
            </a:r>
            <a:endParaRPr lang="en-US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524625"/>
            <a:ext cx="4824413" cy="290513"/>
          </a:xfrm>
        </p:spPr>
        <p:txBody>
          <a:bodyPr/>
          <a:lstStyle/>
          <a:p>
            <a:pPr>
              <a:defRPr/>
            </a:pPr>
            <a:r>
              <a:rPr lang="en-US" b="0" dirty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1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314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How to </a:t>
            </a:r>
            <a:r>
              <a:rPr lang="pl-PL" dirty="0" err="1" smtClean="0"/>
              <a:t>find</a:t>
            </a:r>
            <a:r>
              <a:rPr lang="pl-PL" dirty="0" smtClean="0"/>
              <a:t> LOCATOR?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 smtClean="0"/>
              <a:t>exam</a:t>
            </a:r>
            <a:r>
              <a:rPr lang="pl-PL" dirty="0" smtClean="0"/>
              <a:t>p</a:t>
            </a:r>
            <a:r>
              <a:rPr lang="en-US" dirty="0" smtClean="0"/>
              <a:t>le </a:t>
            </a:r>
            <a:r>
              <a:rPr lang="en-US" dirty="0" smtClean="0"/>
              <a:t>button</a:t>
            </a:r>
            <a:r>
              <a:rPr lang="pl-PL" dirty="0" smtClean="0"/>
              <a:t> &lt;</a:t>
            </a:r>
            <a:r>
              <a:rPr lang="pl-PL" b="1" dirty="0" smtClean="0"/>
              <a:t>Szukaj w Google&gt;</a:t>
            </a:r>
            <a:r>
              <a:rPr lang="en-US" dirty="0" smtClean="0"/>
              <a:t> from</a:t>
            </a:r>
            <a:r>
              <a:rPr lang="pl-PL" dirty="0" smtClean="0"/>
              <a:t> www.google.pl</a:t>
            </a:r>
            <a:r>
              <a:rPr lang="en-US" dirty="0" smtClean="0"/>
              <a:t>: </a:t>
            </a:r>
          </a:p>
          <a:p>
            <a:endParaRPr lang="en-US" dirty="0" smtClean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r>
              <a:rPr lang="en-US" dirty="0" smtClean="0"/>
              <a:t>1. Click RMB on </a:t>
            </a:r>
            <a:r>
              <a:rPr lang="en-US" dirty="0" smtClean="0"/>
              <a:t>button</a:t>
            </a:r>
            <a:r>
              <a:rPr lang="pl-PL" dirty="0" smtClean="0"/>
              <a:t> </a:t>
            </a:r>
            <a:r>
              <a:rPr lang="pl-PL" b="1" dirty="0" smtClean="0"/>
              <a:t>&lt;Szukaj w Google&gt;</a:t>
            </a:r>
            <a:endParaRPr lang="en-US" b="1" dirty="0" smtClean="0"/>
          </a:p>
          <a:p>
            <a:r>
              <a:rPr lang="en-US" dirty="0" smtClean="0"/>
              <a:t>2. Choose </a:t>
            </a:r>
            <a:r>
              <a:rPr lang="en-US" b="1" dirty="0" smtClean="0">
                <a:solidFill>
                  <a:srgbClr val="0070C0"/>
                </a:solidFill>
              </a:rPr>
              <a:t>Inspect element</a:t>
            </a:r>
            <a:r>
              <a:rPr lang="pl-PL" b="1" dirty="0" smtClean="0">
                <a:solidFill>
                  <a:srgbClr val="0070C0"/>
                </a:solidFill>
              </a:rPr>
              <a:t> </a:t>
            </a:r>
            <a:r>
              <a:rPr lang="pl-PL" dirty="0" smtClean="0"/>
              <a:t>(Zbadaj </a:t>
            </a:r>
            <a:r>
              <a:rPr lang="pl-PL" dirty="0" smtClean="0"/>
              <a:t>element)</a:t>
            </a:r>
            <a:r>
              <a:rPr lang="pl-PL" dirty="0" smtClean="0"/>
              <a:t>			</a:t>
            </a:r>
            <a:r>
              <a:rPr lang="pl-PL" dirty="0" smtClean="0"/>
              <a:t>    from </a:t>
            </a:r>
            <a:r>
              <a:rPr lang="pl-PL" dirty="0" smtClean="0"/>
              <a:t>menu.</a:t>
            </a:r>
          </a:p>
          <a:p>
            <a:endParaRPr lang="pl-PL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10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28800"/>
            <a:ext cx="3312368" cy="1384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813" y="3375949"/>
            <a:ext cx="1990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23" y="3789040"/>
            <a:ext cx="7094537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842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How to start </a:t>
            </a:r>
            <a:r>
              <a:rPr lang="pl-PL" dirty="0" err="1" smtClean="0"/>
              <a:t>using</a:t>
            </a:r>
            <a:r>
              <a:rPr lang="pl-PL" dirty="0" smtClean="0"/>
              <a:t> ROBOT?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endParaRPr lang="pl-PL" dirty="0"/>
          </a:p>
          <a:p>
            <a:pPr marL="0" indent="0">
              <a:buNone/>
            </a:pPr>
            <a:r>
              <a:rPr lang="pl-PL" dirty="0" smtClean="0"/>
              <a:t>1. Run </a:t>
            </a:r>
            <a:r>
              <a:rPr lang="pl-PL" dirty="0" err="1" smtClean="0"/>
              <a:t>Selenium</a:t>
            </a:r>
            <a:r>
              <a:rPr lang="pl-PL" dirty="0" smtClean="0"/>
              <a:t> Server RC (</a:t>
            </a:r>
            <a:r>
              <a:rPr lang="pl-PL" b="1" dirty="0" err="1" smtClean="0"/>
              <a:t>click</a:t>
            </a:r>
            <a:r>
              <a:rPr lang="pl-PL" b="1" dirty="0" smtClean="0"/>
              <a:t> </a:t>
            </a:r>
            <a:r>
              <a:rPr lang="pl-PL" b="1" dirty="0" err="1" smtClean="0"/>
              <a:t>shortcut</a:t>
            </a:r>
            <a:r>
              <a:rPr lang="pl-PL" b="1" dirty="0" smtClean="0"/>
              <a:t> on desktop</a:t>
            </a:r>
            <a:r>
              <a:rPr lang="pl-PL" dirty="0" smtClean="0"/>
              <a:t>) 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/>
              <a:t>from </a:t>
            </a:r>
            <a:r>
              <a:rPr lang="pl-PL" dirty="0" smtClean="0"/>
              <a:t>Terminal* </a:t>
            </a:r>
            <a:r>
              <a:rPr lang="pl-PL" dirty="0"/>
              <a:t>: </a:t>
            </a:r>
            <a:r>
              <a:rPr lang="pl-PL" i="1" dirty="0" err="1">
                <a:solidFill>
                  <a:srgbClr val="33CCFF"/>
                </a:solidFill>
              </a:rPr>
              <a:t>java</a:t>
            </a:r>
            <a:r>
              <a:rPr lang="pl-PL" i="1" dirty="0">
                <a:solidFill>
                  <a:srgbClr val="33CCFF"/>
                </a:solidFill>
              </a:rPr>
              <a:t> -jar /</a:t>
            </a:r>
            <a:r>
              <a:rPr lang="pl-PL" i="1" dirty="0" err="1">
                <a:solidFill>
                  <a:srgbClr val="33CCFF"/>
                </a:solidFill>
              </a:rPr>
              <a:t>usr</a:t>
            </a:r>
            <a:r>
              <a:rPr lang="pl-PL" i="1" dirty="0">
                <a:solidFill>
                  <a:srgbClr val="33CCFF"/>
                </a:solidFill>
              </a:rPr>
              <a:t>/</a:t>
            </a:r>
            <a:r>
              <a:rPr lang="pl-PL" i="1" dirty="0" err="1">
                <a:solidFill>
                  <a:srgbClr val="33CCFF"/>
                </a:solidFill>
              </a:rPr>
              <a:t>local</a:t>
            </a:r>
            <a:r>
              <a:rPr lang="pl-PL" i="1" dirty="0">
                <a:solidFill>
                  <a:srgbClr val="33CCFF"/>
                </a:solidFill>
              </a:rPr>
              <a:t>/</a:t>
            </a:r>
            <a:r>
              <a:rPr lang="pl-PL" i="1" dirty="0" err="1">
                <a:solidFill>
                  <a:srgbClr val="33CCFF"/>
                </a:solidFill>
              </a:rPr>
              <a:t>lib</a:t>
            </a:r>
            <a:r>
              <a:rPr lang="pl-PL" i="1" dirty="0">
                <a:solidFill>
                  <a:srgbClr val="33CCFF"/>
                </a:solidFill>
              </a:rPr>
              <a:t>/python2.6/</a:t>
            </a:r>
            <a:r>
              <a:rPr lang="pl-PL" i="1" dirty="0" err="1">
                <a:solidFill>
                  <a:srgbClr val="33CCFF"/>
                </a:solidFill>
              </a:rPr>
              <a:t>dist-packages</a:t>
            </a:r>
            <a:r>
              <a:rPr lang="pl-PL" i="1" dirty="0">
                <a:solidFill>
                  <a:srgbClr val="33CCFF"/>
                </a:solidFill>
              </a:rPr>
              <a:t>/</a:t>
            </a:r>
            <a:r>
              <a:rPr lang="pl-PL" i="1" dirty="0" err="1">
                <a:solidFill>
                  <a:srgbClr val="33CCFF"/>
                </a:solidFill>
              </a:rPr>
              <a:t>SeleniumLibrary</a:t>
            </a:r>
            <a:r>
              <a:rPr lang="pl-PL" i="1" dirty="0">
                <a:solidFill>
                  <a:srgbClr val="33CCFF"/>
                </a:solidFill>
              </a:rPr>
              <a:t>/</a:t>
            </a:r>
            <a:r>
              <a:rPr lang="pl-PL" i="1" dirty="0" err="1">
                <a:solidFill>
                  <a:srgbClr val="33CCFF"/>
                </a:solidFill>
              </a:rPr>
              <a:t>lib</a:t>
            </a:r>
            <a:r>
              <a:rPr lang="pl-PL" i="1" dirty="0">
                <a:solidFill>
                  <a:srgbClr val="33CCFF"/>
                </a:solidFill>
              </a:rPr>
              <a:t>/selenium-server.jar -port </a:t>
            </a:r>
            <a:r>
              <a:rPr lang="pl-PL" i="1" dirty="0" smtClean="0">
                <a:solidFill>
                  <a:srgbClr val="33CCFF"/>
                </a:solidFill>
              </a:rPr>
              <a:t>4444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 smtClean="0"/>
              <a:t>2. Run RIDE:</a:t>
            </a:r>
          </a:p>
          <a:p>
            <a:pPr marL="0" indent="0">
              <a:buNone/>
            </a:pPr>
            <a:r>
              <a:rPr lang="pl-PL" b="1" dirty="0" err="1" smtClean="0"/>
              <a:t>Shortcut</a:t>
            </a:r>
            <a:r>
              <a:rPr lang="pl-PL" b="1" dirty="0" smtClean="0"/>
              <a:t> „</a:t>
            </a:r>
            <a:r>
              <a:rPr lang="pl-PL" b="1" dirty="0" err="1" smtClean="0"/>
              <a:t>ctrl+i</a:t>
            </a:r>
            <a:r>
              <a:rPr lang="pl-PL" b="1" dirty="0" smtClean="0"/>
              <a:t>” </a:t>
            </a:r>
            <a:r>
              <a:rPr lang="pl-PL" dirty="0" err="1" smtClean="0"/>
              <a:t>or</a:t>
            </a:r>
            <a:r>
              <a:rPr lang="pl-PL" dirty="0" smtClean="0"/>
              <a:t> from Terminal* </a:t>
            </a:r>
            <a:r>
              <a:rPr lang="pl-PL" dirty="0" err="1" smtClean="0"/>
              <a:t>type</a:t>
            </a:r>
            <a:r>
              <a:rPr lang="pl-PL" dirty="0" smtClean="0"/>
              <a:t> </a:t>
            </a:r>
            <a:r>
              <a:rPr lang="pl-PL" i="1" dirty="0" smtClean="0">
                <a:solidFill>
                  <a:srgbClr val="33CCFF"/>
                </a:solidFill>
              </a:rPr>
              <a:t>ride.py</a:t>
            </a:r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r>
              <a:rPr lang="pl-PL" b="1" dirty="0" err="1" smtClean="0"/>
              <a:t>Tips</a:t>
            </a:r>
            <a:r>
              <a:rPr lang="pl-PL" b="1" dirty="0" smtClean="0"/>
              <a:t>: run Terminal – </a:t>
            </a:r>
            <a:r>
              <a:rPr lang="pl-PL" dirty="0" err="1" smtClean="0"/>
              <a:t>Aplications</a:t>
            </a:r>
            <a:r>
              <a:rPr lang="pl-PL" dirty="0" smtClean="0"/>
              <a:t>&gt;Accessories&gt;</a:t>
            </a:r>
            <a:r>
              <a:rPr lang="pl-PL" u="sng" dirty="0" smtClean="0"/>
              <a:t>Terminal</a:t>
            </a:r>
            <a:r>
              <a:rPr lang="pl-PL" dirty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                  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 err="1" smtClean="0"/>
              <a:t>shortcut</a:t>
            </a:r>
            <a:r>
              <a:rPr lang="pl-PL" dirty="0" smtClean="0"/>
              <a:t> </a:t>
            </a:r>
            <a:r>
              <a:rPr lang="pl-PL" b="1" dirty="0" smtClean="0"/>
              <a:t>„</a:t>
            </a:r>
            <a:r>
              <a:rPr lang="pl-PL" b="1" dirty="0" err="1" smtClean="0"/>
              <a:t>ctr</a:t>
            </a:r>
            <a:r>
              <a:rPr lang="pl-PL" b="1" dirty="0" smtClean="0"/>
              <a:t>+</a:t>
            </a:r>
            <a:r>
              <a:rPr lang="pl-PL" b="1" dirty="0" smtClean="0">
                <a:latin typeface="Aharoni"/>
                <a:cs typeface="Aharoni"/>
              </a:rPr>
              <a:t>~</a:t>
            </a:r>
            <a:r>
              <a:rPr lang="pl-PL" b="1" dirty="0" smtClean="0"/>
              <a:t>” (tylda)</a:t>
            </a:r>
            <a:endParaRPr lang="pl-PL" b="1" dirty="0"/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endParaRPr lang="pl-PL" dirty="0" smtClean="0"/>
          </a:p>
          <a:p>
            <a:pPr>
              <a:buFont typeface="+mj-lt"/>
              <a:buAutoNum type="arabicPeriod"/>
            </a:pP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11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048" y="1412776"/>
            <a:ext cx="838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048" y="4149080"/>
            <a:ext cx="2797988" cy="2072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 bwMode="auto">
          <a:xfrm>
            <a:off x="467544" y="4005064"/>
            <a:ext cx="8496944" cy="2448272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267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1. </a:t>
            </a:r>
            <a:r>
              <a:rPr lang="pl-PL" dirty="0" smtClean="0"/>
              <a:t>Step - </a:t>
            </a:r>
            <a:r>
              <a:rPr lang="pl-PL" dirty="0" err="1" smtClean="0"/>
              <a:t>Creating</a:t>
            </a:r>
            <a:r>
              <a:rPr lang="pl-PL" dirty="0" smtClean="0"/>
              <a:t> </a:t>
            </a:r>
            <a:r>
              <a:rPr lang="pl-PL" dirty="0" err="1" smtClean="0"/>
              <a:t>new</a:t>
            </a:r>
            <a:r>
              <a:rPr lang="pl-PL" dirty="0" smtClean="0"/>
              <a:t> PROJECT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1. </a:t>
            </a:r>
            <a:r>
              <a:rPr lang="pl-PL" dirty="0" err="1" smtClean="0"/>
              <a:t>Create</a:t>
            </a:r>
            <a:r>
              <a:rPr lang="pl-PL" dirty="0" smtClean="0"/>
              <a:t> NEW PROJECT (File&gt;New Project) </a:t>
            </a:r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  <a:p>
            <a:r>
              <a:rPr lang="pl-PL" dirty="0" smtClean="0"/>
              <a:t>and </a:t>
            </a:r>
            <a:r>
              <a:rPr lang="pl-PL" dirty="0" err="1" smtClean="0"/>
              <a:t>select</a:t>
            </a:r>
            <a:r>
              <a:rPr lang="pl-PL" dirty="0" smtClean="0"/>
              <a:t> </a:t>
            </a:r>
            <a:r>
              <a:rPr lang="pl-PL" dirty="0" err="1" smtClean="0"/>
              <a:t>options</a:t>
            </a:r>
            <a:r>
              <a:rPr lang="pl-PL" dirty="0" smtClean="0"/>
              <a:t>:</a:t>
            </a:r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12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4653136"/>
            <a:ext cx="7408863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549" y="1681323"/>
            <a:ext cx="2940555" cy="22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9940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Add</a:t>
            </a:r>
            <a:r>
              <a:rPr lang="pl-PL" dirty="0" smtClean="0"/>
              <a:t> Libraries to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</a:t>
            </a:r>
            <a:r>
              <a:rPr lang="en-US" dirty="0" err="1" smtClean="0"/>
              <a:t>Project_name</a:t>
            </a:r>
            <a:r>
              <a:rPr lang="en-US" dirty="0" smtClean="0"/>
              <a:t> </a:t>
            </a:r>
            <a:r>
              <a:rPr lang="pl-PL" dirty="0" smtClean="0"/>
              <a:t>                                </a:t>
            </a:r>
            <a:r>
              <a:rPr lang="en-US" dirty="0" smtClean="0"/>
              <a:t>and add three</a:t>
            </a:r>
            <a:r>
              <a:rPr lang="pl-PL" dirty="0" smtClean="0"/>
              <a:t> </a:t>
            </a:r>
            <a:r>
              <a:rPr lang="pl-PL" b="1" dirty="0" smtClean="0"/>
              <a:t>LIBRARIES</a:t>
            </a:r>
            <a:r>
              <a:rPr lang="pl-PL" b="1" dirty="0" smtClean="0"/>
              <a:t>:</a:t>
            </a:r>
          </a:p>
          <a:p>
            <a:endParaRPr lang="pl-PL" b="1" dirty="0"/>
          </a:p>
          <a:p>
            <a:endParaRPr lang="pl-PL" b="1" dirty="0" smtClean="0"/>
          </a:p>
          <a:p>
            <a:endParaRPr lang="pl-PL" b="1" dirty="0"/>
          </a:p>
          <a:p>
            <a:endParaRPr lang="pl-PL" b="1" dirty="0" smtClean="0"/>
          </a:p>
          <a:p>
            <a:endParaRPr lang="pl-PL" b="1" dirty="0"/>
          </a:p>
          <a:p>
            <a:endParaRPr lang="pl-PL" b="1" dirty="0" smtClean="0"/>
          </a:p>
          <a:p>
            <a:endParaRPr lang="pl-PL" b="1" dirty="0"/>
          </a:p>
          <a:p>
            <a:endParaRPr lang="pl-PL" b="1" dirty="0" smtClean="0"/>
          </a:p>
          <a:p>
            <a:endParaRPr lang="pl-PL" b="1" dirty="0"/>
          </a:p>
          <a:p>
            <a:endParaRPr lang="pl-PL" b="1" dirty="0" smtClean="0"/>
          </a:p>
          <a:p>
            <a:endParaRPr lang="pl-PL" b="1" dirty="0"/>
          </a:p>
          <a:p>
            <a:r>
              <a:rPr lang="pl-PL" b="1" dirty="0" smtClean="0"/>
              <a:t>TIPS: </a:t>
            </a:r>
            <a:r>
              <a:rPr lang="pl-PL" b="1" dirty="0" err="1" smtClean="0"/>
              <a:t>Selenium</a:t>
            </a:r>
            <a:r>
              <a:rPr lang="pl-PL" b="1" dirty="0" smtClean="0"/>
              <a:t> Library </a:t>
            </a:r>
            <a:r>
              <a:rPr lang="pl-PL" b="1" dirty="0" err="1" smtClean="0"/>
              <a:t>is</a:t>
            </a:r>
            <a:r>
              <a:rPr lang="pl-PL" b="1" dirty="0" smtClean="0"/>
              <a:t> with argument </a:t>
            </a:r>
            <a:r>
              <a:rPr lang="pl-PL" b="1" dirty="0" err="1" smtClean="0"/>
              <a:t>value</a:t>
            </a:r>
            <a:r>
              <a:rPr lang="pl-PL" b="1" dirty="0" smtClean="0"/>
              <a:t> 15 – </a:t>
            </a:r>
            <a:r>
              <a:rPr lang="pl-PL" b="1" dirty="0" err="1" smtClean="0"/>
              <a:t>stands</a:t>
            </a:r>
            <a:r>
              <a:rPr lang="pl-PL" b="1" dirty="0" smtClean="0"/>
              <a:t> for 15 </a:t>
            </a:r>
            <a:r>
              <a:rPr lang="pl-PL" b="1" dirty="0" err="1" smtClean="0"/>
              <a:t>seconds</a:t>
            </a:r>
            <a:r>
              <a:rPr lang="pl-PL" b="1" dirty="0" smtClean="0"/>
              <a:t> </a:t>
            </a:r>
            <a:r>
              <a:rPr lang="pl-PL" b="1" dirty="0" err="1" smtClean="0"/>
              <a:t>timeout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13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70" y="1988840"/>
            <a:ext cx="8136904" cy="2252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152" y="1340768"/>
            <a:ext cx="15240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 bwMode="auto">
          <a:xfrm>
            <a:off x="443170" y="4437112"/>
            <a:ext cx="8233286" cy="576064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811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Test setup and teardown</a:t>
            </a:r>
            <a:r>
              <a:rPr lang="en-US" dirty="0"/>
              <a:t/>
            </a:r>
            <a:br>
              <a:rPr lang="en-US" dirty="0"/>
            </a:b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hlinkClick r:id="rId2"/>
              </a:rPr>
              <a:t>Test setup and teardown</a:t>
            </a:r>
            <a:endParaRPr lang="en-US" b="1" dirty="0"/>
          </a:p>
          <a:p>
            <a:r>
              <a:rPr lang="en-US" dirty="0"/>
              <a:t>Robot Framework has similar test setup and teardown functions as many other test automation frameworks</a:t>
            </a:r>
            <a:r>
              <a:rPr lang="en-US" dirty="0" smtClean="0"/>
              <a:t>.</a:t>
            </a:r>
            <a:endParaRPr lang="pl-PL" dirty="0" smtClean="0"/>
          </a:p>
          <a:p>
            <a:endParaRPr lang="pl-PL" dirty="0" smtClean="0"/>
          </a:p>
          <a:p>
            <a:r>
              <a:rPr lang="en-US" b="1" dirty="0" smtClean="0"/>
              <a:t> </a:t>
            </a:r>
            <a:r>
              <a:rPr lang="en-US" b="1" dirty="0"/>
              <a:t>In short, a test setup is something that is executed before a test case and a test teardown is executed after a test case</a:t>
            </a:r>
            <a:r>
              <a:rPr lang="en-US" b="1" dirty="0" smtClean="0"/>
              <a:t>.</a:t>
            </a:r>
            <a:endParaRPr lang="pl-PL" b="1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14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7455793"/>
              </p:ext>
            </p:extLst>
          </p:nvPr>
        </p:nvGraphicFramePr>
        <p:xfrm>
          <a:off x="690563" y="2780928"/>
          <a:ext cx="7337821" cy="3824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96205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Teardown</a:t>
            </a:r>
            <a:r>
              <a:rPr lang="pl-PL" dirty="0" smtClean="0"/>
              <a:t> – </a:t>
            </a:r>
            <a:r>
              <a:rPr lang="pl-PL" dirty="0" err="1" smtClean="0"/>
              <a:t>what</a:t>
            </a:r>
            <a:r>
              <a:rPr lang="pl-PL" dirty="0" smtClean="0"/>
              <a:t> for?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15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makes a test </a:t>
            </a:r>
            <a:r>
              <a:rPr lang="en-US" b="1" dirty="0">
                <a:solidFill>
                  <a:srgbClr val="0070C0"/>
                </a:solidFill>
              </a:rPr>
              <a:t>teardown</a:t>
            </a:r>
            <a:r>
              <a:rPr lang="en-US" dirty="0"/>
              <a:t> special is that it is executed </a:t>
            </a:r>
            <a:r>
              <a:rPr lang="en-US" u="sng" dirty="0"/>
              <a:t>also when a test case fails</a:t>
            </a:r>
            <a:r>
              <a:rPr lang="en-US" dirty="0"/>
              <a:t>, so it can be used for </a:t>
            </a:r>
            <a:r>
              <a:rPr lang="en-US" u="sng" dirty="0"/>
              <a:t>clean-up</a:t>
            </a:r>
            <a:r>
              <a:rPr lang="en-US" dirty="0"/>
              <a:t> activities that must be done regardless of the test case status. </a:t>
            </a:r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r>
              <a:rPr lang="en-US" dirty="0" smtClean="0"/>
              <a:t>Both </a:t>
            </a:r>
            <a:r>
              <a:rPr lang="en-US" dirty="0"/>
              <a:t>a setup and a teardown can also easily be specified for all test cases in a </a:t>
            </a:r>
            <a:r>
              <a:rPr lang="en-US" b="1" dirty="0">
                <a:solidFill>
                  <a:srgbClr val="0070C0"/>
                </a:solidFill>
              </a:rPr>
              <a:t>test suite</a:t>
            </a:r>
            <a:r>
              <a:rPr lang="en-US" dirty="0"/>
              <a:t>, so using them avoids repetition</a:t>
            </a:r>
            <a:r>
              <a:rPr lang="en-US" dirty="0" smtClean="0"/>
              <a:t>.</a:t>
            </a:r>
            <a:endParaRPr lang="pl-PL" dirty="0" smtClean="0"/>
          </a:p>
          <a:p>
            <a:endParaRPr lang="pl-PL" dirty="0"/>
          </a:p>
          <a:p>
            <a:endParaRPr lang="en-US" dirty="0"/>
          </a:p>
          <a:p>
            <a:endParaRPr lang="pl-PL" dirty="0"/>
          </a:p>
          <a:p>
            <a:endParaRPr lang="pl-PL" dirty="0"/>
          </a:p>
          <a:p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88467"/>
            <a:ext cx="7410476" cy="1616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69629"/>
            <a:ext cx="5868317" cy="205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897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2 Step – </a:t>
            </a:r>
            <a:r>
              <a:rPr lang="pl-PL" dirty="0" err="1" smtClean="0"/>
              <a:t>Create</a:t>
            </a:r>
            <a:r>
              <a:rPr lang="pl-PL" dirty="0" smtClean="0"/>
              <a:t> Test Setup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1. </a:t>
            </a:r>
            <a:r>
              <a:rPr lang="pl-PL" dirty="0" err="1" smtClean="0"/>
              <a:t>Click</a:t>
            </a:r>
            <a:r>
              <a:rPr lang="pl-PL" dirty="0" smtClean="0"/>
              <a:t> RMB on </a:t>
            </a:r>
            <a:r>
              <a:rPr lang="pl-PL" dirty="0" err="1" smtClean="0"/>
              <a:t>Project_name</a:t>
            </a:r>
            <a:r>
              <a:rPr lang="pl-PL" dirty="0" smtClean="0"/>
              <a:t> &gt; </a:t>
            </a:r>
            <a:r>
              <a:rPr lang="pl-PL" b="1" dirty="0" smtClean="0"/>
              <a:t>New User </a:t>
            </a:r>
            <a:r>
              <a:rPr lang="pl-PL" b="1" dirty="0" err="1" smtClean="0"/>
              <a:t>Keyword</a:t>
            </a:r>
            <a:r>
              <a:rPr lang="pl-PL" b="1" dirty="0" smtClean="0"/>
              <a:t>  </a:t>
            </a:r>
            <a:endParaRPr lang="pl-PL" b="1" dirty="0"/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16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9" y="1876425"/>
            <a:ext cx="3525564" cy="2537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590148"/>
            <a:ext cx="5804898" cy="157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9991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2 Step – </a:t>
            </a:r>
            <a:r>
              <a:rPr lang="pl-PL" dirty="0" err="1" smtClean="0"/>
              <a:t>Create</a:t>
            </a:r>
            <a:r>
              <a:rPr lang="pl-PL" dirty="0" smtClean="0"/>
              <a:t> Test Setup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 Type in </a:t>
            </a:r>
            <a:r>
              <a:rPr lang="pl-PL" dirty="0" err="1" smtClean="0"/>
              <a:t>table</a:t>
            </a:r>
            <a:r>
              <a:rPr lang="pl-PL" dirty="0" smtClean="0"/>
              <a:t>:</a:t>
            </a:r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r>
              <a:rPr lang="pl-PL" b="1" dirty="0" err="1" smtClean="0"/>
              <a:t>ff</a:t>
            </a:r>
            <a:r>
              <a:rPr lang="pl-PL" dirty="0" smtClean="0"/>
              <a:t> – </a:t>
            </a:r>
            <a:r>
              <a:rPr lang="pl-PL" dirty="0" err="1" smtClean="0"/>
              <a:t>stands</a:t>
            </a:r>
            <a:r>
              <a:rPr lang="pl-PL" dirty="0" smtClean="0"/>
              <a:t> for </a:t>
            </a:r>
            <a:r>
              <a:rPr lang="pl-PL" dirty="0" err="1" smtClean="0"/>
              <a:t>FireFox</a:t>
            </a:r>
            <a:r>
              <a:rPr lang="pl-PL" dirty="0" smtClean="0"/>
              <a:t> </a:t>
            </a:r>
            <a:r>
              <a:rPr lang="pl-PL" dirty="0" err="1" smtClean="0"/>
              <a:t>browser</a:t>
            </a:r>
            <a:endParaRPr lang="en-US" dirty="0" smtClean="0"/>
          </a:p>
          <a:p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17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1844824"/>
            <a:ext cx="8618537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849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2 Step – </a:t>
            </a:r>
            <a:r>
              <a:rPr lang="pl-PL" dirty="0" err="1" smtClean="0"/>
              <a:t>Create</a:t>
            </a:r>
            <a:r>
              <a:rPr lang="pl-PL" dirty="0" smtClean="0"/>
              <a:t> Test Setup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Tips</a:t>
            </a:r>
            <a:r>
              <a:rPr lang="en-US" dirty="0" smtClean="0"/>
              <a:t>: Start typing ‚Open</a:t>
            </a:r>
            <a:r>
              <a:rPr lang="pl-PL" dirty="0" smtClean="0"/>
              <a:t> Br..</a:t>
            </a:r>
            <a:r>
              <a:rPr lang="en-US" dirty="0" smtClean="0"/>
              <a:t>’ and then use ‚</a:t>
            </a:r>
            <a:r>
              <a:rPr lang="en-US" b="1" dirty="0" err="1" smtClean="0"/>
              <a:t>ctr+space</a:t>
            </a:r>
            <a:r>
              <a:rPr lang="en-US" dirty="0" smtClean="0"/>
              <a:t>’ for </a:t>
            </a:r>
            <a:r>
              <a:rPr lang="pl-PL" dirty="0" err="1" smtClean="0"/>
              <a:t>autocompletion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18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7561263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 bwMode="auto">
          <a:xfrm>
            <a:off x="467544" y="1268760"/>
            <a:ext cx="8064896" cy="36004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7603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2 Step – </a:t>
            </a:r>
            <a:r>
              <a:rPr lang="pl-PL" dirty="0" err="1" smtClean="0"/>
              <a:t>Create</a:t>
            </a:r>
            <a:r>
              <a:rPr lang="pl-PL" dirty="0" smtClean="0"/>
              <a:t> Test </a:t>
            </a:r>
            <a:r>
              <a:rPr lang="pl-PL" dirty="0" err="1" smtClean="0"/>
              <a:t>Teardown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1. </a:t>
            </a:r>
            <a:r>
              <a:rPr lang="pl-PL" dirty="0" err="1"/>
              <a:t>Click</a:t>
            </a:r>
            <a:r>
              <a:rPr lang="pl-PL" dirty="0"/>
              <a:t> RMB on </a:t>
            </a:r>
            <a:r>
              <a:rPr lang="pl-PL" dirty="0" err="1"/>
              <a:t>Project_name</a:t>
            </a:r>
            <a:r>
              <a:rPr lang="pl-PL" dirty="0"/>
              <a:t> &gt; </a:t>
            </a:r>
            <a:r>
              <a:rPr lang="pl-PL" b="1" dirty="0"/>
              <a:t>New User </a:t>
            </a:r>
            <a:r>
              <a:rPr lang="pl-PL" b="1" dirty="0" err="1" smtClean="0"/>
              <a:t>Keyword</a:t>
            </a:r>
            <a:endParaRPr lang="pl-PL" b="1" dirty="0" smtClean="0"/>
          </a:p>
          <a:p>
            <a:pPr marL="0" indent="0">
              <a:buNone/>
            </a:pPr>
            <a:endParaRPr lang="pl-PL" b="1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 smtClean="0"/>
          </a:p>
          <a:p>
            <a:r>
              <a:rPr lang="en-US" dirty="0" smtClean="0"/>
              <a:t>2. Type </a:t>
            </a:r>
            <a:r>
              <a:rPr lang="en-US" dirty="0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script</a:t>
            </a:r>
            <a:r>
              <a:rPr lang="en-US" dirty="0" smtClean="0"/>
              <a:t> </a:t>
            </a:r>
            <a:r>
              <a:rPr lang="pl-PL" dirty="0" err="1" smtClean="0"/>
              <a:t>table</a:t>
            </a:r>
            <a:r>
              <a:rPr lang="pl-PL" dirty="0" smtClean="0"/>
              <a:t>: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19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8599487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4968552" cy="1373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7207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Robot </a:t>
            </a:r>
            <a:r>
              <a:rPr lang="pl-PL" dirty="0" smtClean="0"/>
              <a:t>Framework - </a:t>
            </a:r>
            <a:r>
              <a:rPr lang="pl-PL" dirty="0" err="1" smtClean="0"/>
              <a:t>Introduction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sz="2400" dirty="0">
                <a:solidFill>
                  <a:srgbClr val="0070C0"/>
                </a:solidFill>
              </a:rPr>
              <a:t>Robot Framework </a:t>
            </a:r>
            <a:r>
              <a:rPr lang="en-US" sz="2400" dirty="0"/>
              <a:t>is a generic test automation framework for acceptance testing and acceptance test-driven development (ATDD). </a:t>
            </a:r>
            <a:endParaRPr lang="pl-PL" sz="2400" dirty="0" smtClean="0"/>
          </a:p>
          <a:p>
            <a:pPr marL="0" indent="0">
              <a:buNone/>
            </a:pPr>
            <a:endParaRPr lang="pl-PL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2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908720"/>
            <a:ext cx="161925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5429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setup and teardown </a:t>
            </a:r>
            <a:r>
              <a:rPr lang="pl-PL" dirty="0" smtClean="0"/>
              <a:t>- </a:t>
            </a:r>
            <a:r>
              <a:rPr lang="en-US" dirty="0" smtClean="0"/>
              <a:t>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281987" cy="5111750"/>
          </a:xfrm>
        </p:spPr>
        <p:txBody>
          <a:bodyPr/>
          <a:lstStyle/>
          <a:p>
            <a:r>
              <a:rPr lang="pl-PL" dirty="0" smtClean="0"/>
              <a:t>Select</a:t>
            </a:r>
            <a:br>
              <a:rPr lang="pl-PL" dirty="0" smtClean="0"/>
            </a:br>
            <a:r>
              <a:rPr lang="pl-PL" b="1" dirty="0" smtClean="0">
                <a:solidFill>
                  <a:srgbClr val="0070C0"/>
                </a:solidFill>
              </a:rPr>
              <a:t>Test Setup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and </a:t>
            </a:r>
            <a:br>
              <a:rPr lang="pl-PL" dirty="0" smtClean="0"/>
            </a:br>
            <a:r>
              <a:rPr lang="pl-PL" b="1" dirty="0" smtClean="0">
                <a:solidFill>
                  <a:srgbClr val="0070C0"/>
                </a:solidFill>
              </a:rPr>
              <a:t>Test </a:t>
            </a:r>
            <a:r>
              <a:rPr lang="pl-PL" b="1" dirty="0" err="1" smtClean="0">
                <a:solidFill>
                  <a:srgbClr val="0070C0"/>
                </a:solidFill>
              </a:rPr>
              <a:t>Teardown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 </a:t>
            </a:r>
            <a:r>
              <a:rPr lang="pl-PL" dirty="0" err="1" smtClean="0"/>
              <a:t>into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Project </a:t>
            </a:r>
            <a:r>
              <a:rPr lang="pl-PL" dirty="0" err="1" smtClean="0"/>
              <a:t>Settings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err="1" smtClean="0"/>
              <a:t>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20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04407"/>
            <a:ext cx="6665239" cy="634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662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4400" dirty="0" err="1" smtClean="0"/>
              <a:t>Save:Hit</a:t>
            </a:r>
            <a:r>
              <a:rPr lang="pl-PL" sz="4400" dirty="0" smtClean="0"/>
              <a:t> ‚</a:t>
            </a:r>
            <a:r>
              <a:rPr lang="pl-PL" sz="4400" b="1" i="1" dirty="0" err="1" smtClean="0">
                <a:solidFill>
                  <a:srgbClr val="0070C0"/>
                </a:solidFill>
              </a:rPr>
              <a:t>ctrl+shift+s</a:t>
            </a:r>
            <a:r>
              <a:rPr lang="pl-PL" sz="4400" b="1" dirty="0" smtClean="0"/>
              <a:t>’</a:t>
            </a:r>
          </a:p>
          <a:p>
            <a:r>
              <a:rPr lang="pl-PL" sz="4400" dirty="0" err="1" smtClean="0"/>
              <a:t>or</a:t>
            </a:r>
            <a:r>
              <a:rPr lang="pl-PL" sz="4400" dirty="0" smtClean="0"/>
              <a:t> </a:t>
            </a:r>
            <a:r>
              <a:rPr lang="pl-PL" sz="4400" dirty="0" err="1" smtClean="0"/>
              <a:t>click</a:t>
            </a:r>
            <a:r>
              <a:rPr lang="pl-PL" sz="4400" dirty="0" smtClean="0"/>
              <a:t> (</a:t>
            </a:r>
            <a:r>
              <a:rPr lang="pl-PL" sz="4400" dirty="0" err="1" smtClean="0"/>
              <a:t>save</a:t>
            </a:r>
            <a:r>
              <a:rPr lang="pl-PL" sz="4400" dirty="0" smtClean="0"/>
              <a:t> </a:t>
            </a:r>
            <a:r>
              <a:rPr lang="pl-PL" sz="4400" dirty="0" err="1" smtClean="0"/>
              <a:t>button</a:t>
            </a:r>
            <a:r>
              <a:rPr lang="pl-PL" sz="4400" dirty="0" smtClean="0"/>
              <a:t>):</a:t>
            </a:r>
          </a:p>
          <a:p>
            <a:endParaRPr lang="pl-PL" sz="4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21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140968"/>
            <a:ext cx="5184576" cy="3539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278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Create</a:t>
            </a:r>
            <a:r>
              <a:rPr lang="pl-PL" dirty="0" smtClean="0"/>
              <a:t> </a:t>
            </a:r>
            <a:r>
              <a:rPr lang="pl-PL" dirty="0" err="1" smtClean="0"/>
              <a:t>new</a:t>
            </a:r>
            <a:r>
              <a:rPr lang="pl-PL" dirty="0" smtClean="0"/>
              <a:t> TEST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/>
              <a:t>Click</a:t>
            </a:r>
            <a:r>
              <a:rPr lang="pl-PL" dirty="0"/>
              <a:t> RMB on </a:t>
            </a:r>
            <a:r>
              <a:rPr lang="pl-PL" dirty="0" err="1"/>
              <a:t>Project_name</a:t>
            </a:r>
            <a:r>
              <a:rPr lang="pl-PL" dirty="0"/>
              <a:t> &gt; </a:t>
            </a:r>
            <a:r>
              <a:rPr lang="pl-PL" b="1" dirty="0"/>
              <a:t>New </a:t>
            </a:r>
            <a:r>
              <a:rPr lang="pl-PL" b="1" dirty="0" smtClean="0"/>
              <a:t>test Case</a:t>
            </a:r>
          </a:p>
          <a:p>
            <a:endParaRPr lang="pl-PL" b="1" dirty="0"/>
          </a:p>
          <a:p>
            <a:endParaRPr lang="pl-PL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22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1852613"/>
            <a:ext cx="3857625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239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Excrsise</a:t>
            </a:r>
            <a:r>
              <a:rPr lang="pl-PL" dirty="0" smtClean="0"/>
              <a:t> 1 – </a:t>
            </a:r>
            <a:r>
              <a:rPr lang="pl-PL" dirty="0" err="1" smtClean="0"/>
              <a:t>Steps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81987" cy="511175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pl-PL" dirty="0" smtClean="0"/>
              <a:t>Open FF and go to </a:t>
            </a:r>
            <a:r>
              <a:rPr lang="pl-PL" dirty="0" smtClean="0">
                <a:hlinkClick r:id="rId2"/>
              </a:rPr>
              <a:t>www.allegro.pl</a:t>
            </a:r>
            <a:r>
              <a:rPr lang="pl-PL" dirty="0" smtClean="0"/>
              <a:t> </a:t>
            </a:r>
            <a:r>
              <a:rPr lang="pl-PL" dirty="0" smtClean="0"/>
              <a:t>(</a:t>
            </a:r>
            <a:r>
              <a:rPr lang="pl-PL" dirty="0" err="1" smtClean="0"/>
              <a:t>this</a:t>
            </a:r>
            <a:r>
              <a:rPr lang="pl-PL" dirty="0" smtClean="0"/>
              <a:t> part </a:t>
            </a:r>
            <a:r>
              <a:rPr lang="pl-PL" dirty="0" err="1" smtClean="0"/>
              <a:t>is</a:t>
            </a:r>
            <a:r>
              <a:rPr lang="pl-PL" dirty="0" smtClean="0"/>
              <a:t> in Test Setup)</a:t>
            </a:r>
            <a:endParaRPr lang="pl-PL" dirty="0" smtClean="0"/>
          </a:p>
          <a:p>
            <a:pPr>
              <a:buFont typeface="+mj-lt"/>
              <a:buAutoNum type="arabicPeriod"/>
            </a:pPr>
            <a:r>
              <a:rPr lang="pl-PL" dirty="0" smtClean="0"/>
              <a:t>Input </a:t>
            </a:r>
            <a:r>
              <a:rPr lang="pl-PL" dirty="0" err="1" smtClean="0"/>
              <a:t>text</a:t>
            </a:r>
            <a:r>
              <a:rPr lang="pl-PL" dirty="0" smtClean="0"/>
              <a:t> ROWER in </a:t>
            </a:r>
            <a:r>
              <a:rPr lang="pl-PL" dirty="0" err="1" smtClean="0"/>
              <a:t>search</a:t>
            </a:r>
            <a:r>
              <a:rPr lang="pl-PL" dirty="0" smtClean="0"/>
              <a:t> field.</a:t>
            </a:r>
          </a:p>
          <a:p>
            <a:pPr>
              <a:buFont typeface="+mj-lt"/>
              <a:buAutoNum type="arabicPeriod"/>
            </a:pPr>
            <a:r>
              <a:rPr lang="pl-PL" dirty="0" err="1" smtClean="0"/>
              <a:t>Click</a:t>
            </a:r>
            <a:r>
              <a:rPr lang="pl-PL" dirty="0" smtClean="0"/>
              <a:t> </a:t>
            </a:r>
            <a:r>
              <a:rPr lang="pl-PL" dirty="0" err="1" smtClean="0"/>
              <a:t>submitt</a:t>
            </a:r>
            <a:r>
              <a:rPr lang="pl-PL" dirty="0" smtClean="0"/>
              <a:t> </a:t>
            </a:r>
            <a:r>
              <a:rPr lang="pl-PL" dirty="0" err="1" smtClean="0"/>
              <a:t>button</a:t>
            </a:r>
            <a:r>
              <a:rPr lang="pl-PL" dirty="0" smtClean="0"/>
              <a:t> </a:t>
            </a:r>
            <a:r>
              <a:rPr lang="pl-PL" b="1" dirty="0" smtClean="0"/>
              <a:t>&lt;Szukaj</a:t>
            </a:r>
            <a:r>
              <a:rPr lang="pl-PL" b="1" dirty="0"/>
              <a:t>&gt;</a:t>
            </a:r>
            <a:endParaRPr lang="pl-PL" b="1" dirty="0" smtClean="0"/>
          </a:p>
          <a:p>
            <a:pPr>
              <a:buFont typeface="+mj-lt"/>
              <a:buAutoNum type="arabicPeriod"/>
            </a:pPr>
            <a:r>
              <a:rPr lang="pl-PL" b="1" dirty="0" smtClean="0"/>
              <a:t>VALIDATE: </a:t>
            </a:r>
            <a:r>
              <a:rPr lang="pl-PL" dirty="0" err="1" smtClean="0"/>
              <a:t>Results</a:t>
            </a:r>
            <a:r>
              <a:rPr lang="pl-PL" dirty="0" smtClean="0"/>
              <a:t> </a:t>
            </a:r>
            <a:r>
              <a:rPr lang="pl-PL" dirty="0" err="1" smtClean="0"/>
              <a:t>page</a:t>
            </a:r>
            <a:r>
              <a:rPr lang="pl-PL" dirty="0" smtClean="0"/>
              <a:t> </a:t>
            </a:r>
            <a:r>
              <a:rPr lang="pl-PL" dirty="0" err="1" smtClean="0"/>
              <a:t>schould</a:t>
            </a:r>
            <a:r>
              <a:rPr lang="pl-PL" dirty="0" smtClean="0"/>
              <a:t> </a:t>
            </a:r>
            <a:r>
              <a:rPr lang="pl-PL" dirty="0" err="1" smtClean="0"/>
              <a:t>contain</a:t>
            </a:r>
            <a:r>
              <a:rPr lang="pl-PL" dirty="0" smtClean="0"/>
              <a:t> </a:t>
            </a:r>
            <a:r>
              <a:rPr lang="pl-PL" dirty="0" err="1" smtClean="0"/>
              <a:t>text</a:t>
            </a:r>
            <a:r>
              <a:rPr lang="pl-PL" dirty="0" smtClean="0"/>
              <a:t>  ‚ROWER’ </a:t>
            </a:r>
            <a:endParaRPr lang="pl-PL" dirty="0"/>
          </a:p>
          <a:p>
            <a:pPr>
              <a:buFont typeface="+mj-lt"/>
              <a:buAutoNum type="arabicPeriod"/>
            </a:pP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23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5364088" cy="3196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659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Excrsise</a:t>
            </a:r>
            <a:r>
              <a:rPr lang="pl-PL" dirty="0" smtClean="0"/>
              <a:t> 1 – </a:t>
            </a:r>
            <a:r>
              <a:rPr lang="pl-PL" dirty="0" err="1" smtClean="0"/>
              <a:t>Steps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81987" cy="511175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pl-PL" dirty="0" smtClean="0"/>
              <a:t>Input </a:t>
            </a:r>
            <a:r>
              <a:rPr lang="pl-PL" dirty="0" err="1" smtClean="0"/>
              <a:t>steps</a:t>
            </a:r>
            <a:r>
              <a:rPr lang="pl-PL" dirty="0" smtClean="0"/>
              <a:t> </a:t>
            </a:r>
            <a:r>
              <a:rPr lang="pl-PL" dirty="0" err="1" smtClean="0"/>
              <a:t>into</a:t>
            </a:r>
            <a:r>
              <a:rPr lang="pl-PL" dirty="0" smtClean="0"/>
              <a:t> </a:t>
            </a:r>
            <a:r>
              <a:rPr lang="pl-PL" dirty="0" err="1" smtClean="0"/>
              <a:t>script</a:t>
            </a:r>
            <a:r>
              <a:rPr lang="pl-PL" dirty="0" smtClean="0"/>
              <a:t> </a:t>
            </a:r>
            <a:r>
              <a:rPr lang="pl-PL" dirty="0" err="1" smtClean="0"/>
              <a:t>table</a:t>
            </a:r>
            <a:r>
              <a:rPr lang="pl-PL" dirty="0" smtClean="0"/>
              <a:t>: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24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2109788"/>
            <a:ext cx="8780463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3982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Run test </a:t>
            </a:r>
            <a:r>
              <a:rPr lang="pl-PL" dirty="0" err="1" smtClean="0"/>
              <a:t>case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pl-PL" dirty="0"/>
              <a:t>Select </a:t>
            </a:r>
            <a:r>
              <a:rPr lang="pl-PL" b="1" dirty="0"/>
              <a:t>RUN</a:t>
            </a:r>
            <a:r>
              <a:rPr lang="pl-PL" dirty="0"/>
              <a:t> </a:t>
            </a:r>
            <a:r>
              <a:rPr lang="pl-PL" dirty="0" err="1" smtClean="0"/>
              <a:t>bookmark</a:t>
            </a:r>
            <a:endParaRPr lang="pl-PL" dirty="0" smtClean="0"/>
          </a:p>
          <a:p>
            <a:pPr>
              <a:buFont typeface="+mj-lt"/>
              <a:buAutoNum type="arabicPeriod"/>
            </a:pPr>
            <a:r>
              <a:rPr lang="pl-PL" dirty="0" smtClean="0"/>
              <a:t>Select </a:t>
            </a:r>
            <a:r>
              <a:rPr lang="pl-PL" dirty="0" err="1" smtClean="0"/>
              <a:t>checkbox</a:t>
            </a:r>
            <a:r>
              <a:rPr lang="pl-PL" dirty="0" smtClean="0"/>
              <a:t> for test </a:t>
            </a:r>
            <a:r>
              <a:rPr lang="pl-PL" dirty="0" err="1" smtClean="0"/>
              <a:t>case</a:t>
            </a:r>
            <a:endParaRPr lang="pl-PL" dirty="0" smtClean="0"/>
          </a:p>
          <a:p>
            <a:pPr>
              <a:buFont typeface="+mj-lt"/>
              <a:buAutoNum type="arabicPeriod"/>
            </a:pPr>
            <a:r>
              <a:rPr lang="pl-PL" dirty="0" smtClean="0"/>
              <a:t>Hit ‚START’ and…</a:t>
            </a:r>
          </a:p>
          <a:p>
            <a:pPr>
              <a:buFont typeface="+mj-lt"/>
              <a:buAutoNum type="arabicPeriod"/>
            </a:pPr>
            <a:endParaRPr lang="pl-P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25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21" y="3431138"/>
            <a:ext cx="7553672" cy="2743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21324" y="2341609"/>
            <a:ext cx="7927171" cy="10895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Watch </a:t>
            </a:r>
            <a:r>
              <a:rPr lang="pl-PL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</a:t>
            </a:r>
            <a:r>
              <a:rPr lang="pl-PL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magic</a:t>
            </a:r>
            <a:r>
              <a:rPr lang="pl-PL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….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92490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4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View</a:t>
            </a:r>
            <a:r>
              <a:rPr lang="pl-PL" dirty="0" smtClean="0"/>
              <a:t> Report and </a:t>
            </a:r>
            <a:r>
              <a:rPr lang="pl-PL" dirty="0" err="1" smtClean="0"/>
              <a:t>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/>
              <a:t>After</a:t>
            </a:r>
            <a:r>
              <a:rPr lang="pl-PL" dirty="0" smtClean="0"/>
              <a:t> </a:t>
            </a:r>
            <a:r>
              <a:rPr lang="pl-PL" dirty="0" err="1" smtClean="0"/>
              <a:t>finish</a:t>
            </a:r>
            <a:r>
              <a:rPr lang="pl-PL" dirty="0" smtClean="0"/>
              <a:t> test </a:t>
            </a:r>
            <a:r>
              <a:rPr lang="pl-PL" dirty="0" err="1" smtClean="0"/>
              <a:t>case</a:t>
            </a:r>
            <a:r>
              <a:rPr lang="pl-PL" dirty="0"/>
              <a:t> </a:t>
            </a:r>
            <a:r>
              <a:rPr lang="pl-PL" dirty="0" err="1" smtClean="0"/>
              <a:t>view</a:t>
            </a:r>
            <a:r>
              <a:rPr lang="pl-PL" dirty="0" smtClean="0"/>
              <a:t> Report and </a:t>
            </a:r>
            <a:r>
              <a:rPr lang="pl-PL" dirty="0" err="1" smtClean="0"/>
              <a:t>Logs</a:t>
            </a:r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r>
              <a:rPr lang="pl-PL" dirty="0" smtClean="0"/>
              <a:t>Report </a:t>
            </a:r>
            <a:r>
              <a:rPr lang="pl-PL" dirty="0"/>
              <a:t>and </a:t>
            </a:r>
            <a:r>
              <a:rPr lang="pl-PL" dirty="0" err="1" smtClean="0"/>
              <a:t>Logs</a:t>
            </a:r>
            <a:r>
              <a:rPr lang="pl-PL" dirty="0" smtClean="0"/>
              <a:t> </a:t>
            </a:r>
            <a:r>
              <a:rPr lang="pl-PL" dirty="0" err="1" smtClean="0"/>
              <a:t>opens</a:t>
            </a:r>
            <a:r>
              <a:rPr lang="pl-PL" dirty="0" smtClean="0"/>
              <a:t> in </a:t>
            </a:r>
            <a:r>
              <a:rPr lang="pl-PL" dirty="0" err="1" smtClean="0"/>
              <a:t>browser</a:t>
            </a:r>
            <a:r>
              <a:rPr lang="pl-PL" dirty="0" smtClean="0"/>
              <a:t>. </a:t>
            </a:r>
            <a:endParaRPr lang="pl-PL" dirty="0"/>
          </a:p>
          <a:p>
            <a:endParaRPr lang="pl-PL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26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700808"/>
            <a:ext cx="6999287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4797152"/>
            <a:ext cx="3100015" cy="180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97151"/>
            <a:ext cx="3254870" cy="1871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338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Exercise</a:t>
            </a:r>
            <a:r>
              <a:rPr lang="pl-PL" dirty="0" smtClean="0"/>
              <a:t> 1a (</a:t>
            </a:r>
            <a:r>
              <a:rPr lang="pl-PL" dirty="0" err="1" smtClean="0"/>
              <a:t>variables</a:t>
            </a:r>
            <a:r>
              <a:rPr lang="pl-PL" dirty="0" smtClean="0"/>
              <a:t>)</a:t>
            </a:r>
            <a:r>
              <a:rPr lang="pl-PL" dirty="0" smtClean="0"/>
              <a:t> </a:t>
            </a:r>
            <a:r>
              <a:rPr lang="pl-PL" dirty="0" smtClean="0"/>
              <a:t>– </a:t>
            </a:r>
            <a:r>
              <a:rPr lang="pl-PL" dirty="0" err="1" smtClean="0"/>
              <a:t>Steps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81987" cy="5111750"/>
          </a:xfrm>
        </p:spPr>
        <p:txBody>
          <a:bodyPr/>
          <a:lstStyle/>
          <a:p>
            <a:pPr marL="0" indent="0">
              <a:buNone/>
            </a:pPr>
            <a:r>
              <a:rPr lang="pl-PL" dirty="0" smtClean="0"/>
              <a:t>1. </a:t>
            </a:r>
            <a:r>
              <a:rPr lang="pl-PL" b="1" dirty="0" err="1" smtClean="0"/>
              <a:t>Copy</a:t>
            </a:r>
            <a:r>
              <a:rPr lang="pl-PL" b="1" dirty="0"/>
              <a:t> </a:t>
            </a:r>
            <a:r>
              <a:rPr lang="pl-PL" b="1" dirty="0" err="1"/>
              <a:t>exercise</a:t>
            </a:r>
            <a:r>
              <a:rPr lang="pl-PL" b="1" dirty="0"/>
              <a:t> </a:t>
            </a:r>
            <a:r>
              <a:rPr lang="pl-PL" b="1" dirty="0" smtClean="0"/>
              <a:t>1 test </a:t>
            </a:r>
            <a:r>
              <a:rPr lang="pl-PL" b="1" dirty="0" err="1" smtClean="0"/>
              <a:t>case</a:t>
            </a:r>
            <a:endParaRPr lang="pl-PL" b="1" dirty="0" smtClean="0"/>
          </a:p>
          <a:p>
            <a:pPr marL="0" indent="0">
              <a:buNone/>
            </a:pPr>
            <a:r>
              <a:rPr lang="pl-PL" dirty="0" smtClean="0"/>
              <a:t>2. </a:t>
            </a:r>
            <a:r>
              <a:rPr lang="pl-PL" b="1" dirty="0" smtClean="0"/>
              <a:t>In </a:t>
            </a:r>
            <a:r>
              <a:rPr lang="pl-PL" b="1" dirty="0" err="1" smtClean="0"/>
              <a:t>script</a:t>
            </a:r>
            <a:r>
              <a:rPr lang="pl-PL" b="1" dirty="0" smtClean="0"/>
              <a:t>: </a:t>
            </a:r>
          </a:p>
          <a:p>
            <a:r>
              <a:rPr lang="pl-PL" dirty="0" err="1" smtClean="0"/>
              <a:t>add</a:t>
            </a:r>
            <a:r>
              <a:rPr lang="pl-PL" dirty="0" smtClean="0"/>
              <a:t> </a:t>
            </a:r>
            <a:r>
              <a:rPr lang="pl-PL" dirty="0" err="1" smtClean="0"/>
              <a:t>new</a:t>
            </a:r>
            <a:r>
              <a:rPr lang="pl-PL" dirty="0" smtClean="0"/>
              <a:t> </a:t>
            </a:r>
            <a:r>
              <a:rPr lang="pl-PL" dirty="0" err="1" smtClean="0"/>
              <a:t>row</a:t>
            </a:r>
            <a:r>
              <a:rPr lang="pl-PL" dirty="0" smtClean="0"/>
              <a:t> (RMB&gt;Insert </a:t>
            </a:r>
            <a:r>
              <a:rPr lang="pl-PL" dirty="0" err="1" smtClean="0"/>
              <a:t>Rows</a:t>
            </a:r>
            <a:r>
              <a:rPr lang="pl-PL" dirty="0" smtClean="0"/>
              <a:t>)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r>
              <a:rPr lang="pl-PL" dirty="0" smtClean="0"/>
              <a:t> </a:t>
            </a:r>
            <a:r>
              <a:rPr lang="pl-PL" u="sng" dirty="0" err="1" smtClean="0"/>
              <a:t>replace</a:t>
            </a:r>
            <a:r>
              <a:rPr lang="pl-PL" u="sng" dirty="0" smtClean="0"/>
              <a:t> Value ‚Rower’ to ${</a:t>
            </a:r>
            <a:r>
              <a:rPr lang="pl-PL" u="sng" dirty="0" err="1" smtClean="0"/>
              <a:t>item</a:t>
            </a:r>
            <a:r>
              <a:rPr lang="pl-PL" u="sng" dirty="0" smtClean="0"/>
              <a:t>}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27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7" y="4653136"/>
            <a:ext cx="6942137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368617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6613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Exercise</a:t>
            </a:r>
            <a:r>
              <a:rPr lang="pl-PL" dirty="0" smtClean="0"/>
              <a:t>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1. Step: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28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3303438" cy="269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6327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Exercise</a:t>
            </a:r>
            <a:r>
              <a:rPr lang="pl-PL" dirty="0" smtClean="0"/>
              <a:t>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8281987" cy="5111750"/>
          </a:xfrm>
        </p:spPr>
        <p:txBody>
          <a:bodyPr/>
          <a:lstStyle/>
          <a:p>
            <a:r>
              <a:rPr lang="pl-PL" dirty="0"/>
              <a:t>2</a:t>
            </a:r>
            <a:r>
              <a:rPr lang="pl-PL" dirty="0" smtClean="0"/>
              <a:t>. Step:</a:t>
            </a:r>
          </a:p>
          <a:p>
            <a:endParaRPr lang="pl-PL" dirty="0"/>
          </a:p>
          <a:p>
            <a:r>
              <a:rPr lang="pl-PL" b="1" dirty="0" smtClean="0"/>
              <a:t>Input </a:t>
            </a:r>
            <a:r>
              <a:rPr lang="pl-PL" b="1" dirty="0" err="1" smtClean="0"/>
              <a:t>Text</a:t>
            </a:r>
            <a:r>
              <a:rPr lang="pl-PL" b="1" dirty="0" smtClean="0"/>
              <a:t> </a:t>
            </a:r>
            <a:r>
              <a:rPr lang="pl-PL" i="1" dirty="0" smtClean="0"/>
              <a:t>${</a:t>
            </a:r>
            <a:r>
              <a:rPr lang="pl-PL" i="1" dirty="0" err="1" smtClean="0"/>
              <a:t>item</a:t>
            </a:r>
            <a:r>
              <a:rPr lang="pl-PL" i="1" dirty="0" smtClean="0"/>
              <a:t>}</a:t>
            </a:r>
            <a:br>
              <a:rPr lang="pl-PL" i="1" dirty="0" smtClean="0"/>
            </a:br>
            <a:endParaRPr lang="pl-PL" i="1" dirty="0" smtClean="0"/>
          </a:p>
          <a:p>
            <a:r>
              <a:rPr lang="pl-PL" b="1" dirty="0" err="1" smtClean="0"/>
              <a:t>DropBox</a:t>
            </a:r>
            <a:r>
              <a:rPr lang="pl-PL" b="1" dirty="0" smtClean="0"/>
              <a:t>:</a:t>
            </a:r>
            <a:r>
              <a:rPr lang="pl-PL" dirty="0" smtClean="0"/>
              <a:t>‚</a:t>
            </a:r>
            <a:r>
              <a:rPr lang="pl-PL" i="1" dirty="0" smtClean="0"/>
              <a:t>którekolwiek ze słów</a:t>
            </a:r>
            <a:r>
              <a:rPr lang="pl-PL" dirty="0" smtClean="0"/>
              <a:t>’</a:t>
            </a:r>
            <a:br>
              <a:rPr lang="pl-PL" dirty="0" smtClean="0"/>
            </a:br>
            <a:endParaRPr lang="pl-PL" dirty="0" smtClean="0"/>
          </a:p>
          <a:p>
            <a:r>
              <a:rPr lang="pl-PL" b="1" dirty="0" err="1" smtClean="0"/>
              <a:t>Chcechbox</a:t>
            </a:r>
            <a:r>
              <a:rPr lang="pl-PL" dirty="0" smtClean="0"/>
              <a:t>: ‚</a:t>
            </a:r>
            <a:r>
              <a:rPr lang="pl-PL" i="1" dirty="0" smtClean="0"/>
              <a:t>Szukaj również</a:t>
            </a:r>
            <a:br>
              <a:rPr lang="pl-PL" i="1" dirty="0" smtClean="0"/>
            </a:br>
            <a:r>
              <a:rPr lang="pl-PL" i="1" dirty="0" smtClean="0"/>
              <a:t>w opisach</a:t>
            </a:r>
            <a:r>
              <a:rPr lang="pl-PL" dirty="0" smtClean="0"/>
              <a:t>’ and ‚</a:t>
            </a:r>
            <a:r>
              <a:rPr lang="pl-PL" i="1" dirty="0" smtClean="0"/>
              <a:t>Odbiór osobisty’</a:t>
            </a:r>
            <a:br>
              <a:rPr lang="pl-PL" i="1" dirty="0" smtClean="0"/>
            </a:br>
            <a:endParaRPr lang="pl-PL" i="1" dirty="0" smtClean="0"/>
          </a:p>
          <a:p>
            <a:r>
              <a:rPr lang="pl-PL" b="1" dirty="0" err="1" smtClean="0"/>
              <a:t>Radiobutton</a:t>
            </a:r>
            <a:r>
              <a:rPr lang="pl-PL" dirty="0" smtClean="0"/>
              <a:t>: ‚Wszystkie </a:t>
            </a:r>
            <a:br>
              <a:rPr lang="pl-PL" dirty="0" smtClean="0"/>
            </a:br>
            <a:r>
              <a:rPr lang="pl-PL" dirty="0" smtClean="0"/>
              <a:t>województwa’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29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472" y="188639"/>
            <a:ext cx="5727528" cy="6668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2001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Robot </a:t>
            </a:r>
            <a:r>
              <a:rPr lang="pl-PL" dirty="0" smtClean="0"/>
              <a:t>Framework - </a:t>
            </a:r>
            <a:r>
              <a:rPr lang="pl-PL" dirty="0" err="1" smtClean="0"/>
              <a:t>Introduction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en-US" sz="2400" dirty="0"/>
              <a:t>It has easy-to-use tabular test data syntax and utilizes the keyword-driven testing approach</a:t>
            </a:r>
            <a:r>
              <a:rPr lang="en-US" sz="2400" dirty="0" smtClean="0"/>
              <a:t>.</a:t>
            </a:r>
            <a:endParaRPr lang="pl-PL" sz="2400" dirty="0" smtClean="0"/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endParaRPr lang="pl-PL" sz="2400" dirty="0" smtClean="0"/>
          </a:p>
          <a:p>
            <a:pPr marL="0" indent="0">
              <a:buNone/>
            </a:pPr>
            <a:endParaRPr lang="pl-PL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3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8467567" cy="284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5450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Exercise</a:t>
            </a:r>
            <a:r>
              <a:rPr lang="pl-PL" dirty="0" smtClean="0"/>
              <a:t>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8281987" cy="51117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30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" y="870808"/>
            <a:ext cx="8314971" cy="607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5518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Creating</a:t>
            </a:r>
            <a:r>
              <a:rPr lang="pl-PL" dirty="0" smtClean="0"/>
              <a:t> User </a:t>
            </a:r>
            <a:r>
              <a:rPr lang="pl-PL" dirty="0" err="1" smtClean="0"/>
              <a:t>keywords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endParaRPr lang="pl-PL" dirty="0" smtClean="0"/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pl-PL" dirty="0" err="1" smtClean="0"/>
              <a:t>Click</a:t>
            </a:r>
            <a:r>
              <a:rPr lang="pl-PL" dirty="0" smtClean="0"/>
              <a:t> </a:t>
            </a:r>
            <a:r>
              <a:rPr lang="pl-PL" dirty="0"/>
              <a:t>RMB on </a:t>
            </a:r>
            <a:r>
              <a:rPr lang="pl-PL" dirty="0" smtClean="0"/>
              <a:t>&lt;</a:t>
            </a:r>
            <a:r>
              <a:rPr lang="pl-PL" dirty="0" err="1" smtClean="0"/>
              <a:t>Project_name</a:t>
            </a:r>
            <a:r>
              <a:rPr lang="pl-PL" dirty="0" smtClean="0"/>
              <a:t>&gt; </a:t>
            </a:r>
            <a:r>
              <a:rPr lang="pl-PL" b="1" dirty="0"/>
              <a:t>New User </a:t>
            </a:r>
            <a:r>
              <a:rPr lang="pl-PL" b="1" dirty="0" err="1" smtClean="0"/>
              <a:t>Keyword</a:t>
            </a:r>
            <a:endParaRPr lang="pl-PL" b="1" dirty="0" smtClean="0"/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pl-PL" b="1" dirty="0" err="1" smtClean="0"/>
              <a:t>Named</a:t>
            </a:r>
            <a:r>
              <a:rPr lang="pl-PL" b="1" dirty="0" smtClean="0"/>
              <a:t> </a:t>
            </a:r>
            <a:r>
              <a:rPr lang="pl-PL" b="1" dirty="0" err="1" smtClean="0"/>
              <a:t>it</a:t>
            </a:r>
            <a:r>
              <a:rPr lang="pl-PL" b="1" dirty="0" smtClean="0"/>
              <a:t> as ‚</a:t>
            </a:r>
            <a:r>
              <a:rPr lang="pl-PL" b="1" dirty="0" err="1" smtClean="0">
                <a:solidFill>
                  <a:srgbClr val="0070C0"/>
                </a:solidFill>
              </a:rPr>
              <a:t>Find</a:t>
            </a:r>
            <a:r>
              <a:rPr lang="pl-PL" b="1" dirty="0" smtClean="0">
                <a:solidFill>
                  <a:srgbClr val="0070C0"/>
                </a:solidFill>
              </a:rPr>
              <a:t> </a:t>
            </a:r>
            <a:r>
              <a:rPr lang="pl-PL" b="1" dirty="0" err="1" smtClean="0">
                <a:solidFill>
                  <a:srgbClr val="0070C0"/>
                </a:solidFill>
              </a:rPr>
              <a:t>item</a:t>
            </a:r>
            <a:r>
              <a:rPr lang="pl-PL" b="1" dirty="0" smtClean="0"/>
              <a:t>’ 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pl-PL" dirty="0" err="1" smtClean="0"/>
              <a:t>Add</a:t>
            </a:r>
            <a:r>
              <a:rPr lang="pl-PL" dirty="0" smtClean="0"/>
              <a:t> </a:t>
            </a:r>
            <a:r>
              <a:rPr lang="pl-PL" dirty="0" err="1"/>
              <a:t>new</a:t>
            </a:r>
            <a:r>
              <a:rPr lang="pl-PL" dirty="0"/>
              <a:t> </a:t>
            </a:r>
            <a:r>
              <a:rPr lang="pl-PL" b="1" dirty="0">
                <a:solidFill>
                  <a:srgbClr val="0070C0"/>
                </a:solidFill>
              </a:rPr>
              <a:t>Argument ${</a:t>
            </a:r>
            <a:r>
              <a:rPr lang="pl-PL" b="1" dirty="0" err="1">
                <a:solidFill>
                  <a:srgbClr val="0070C0"/>
                </a:solidFill>
              </a:rPr>
              <a:t>item_name</a:t>
            </a:r>
            <a:r>
              <a:rPr lang="pl-PL" b="1" dirty="0" smtClean="0">
                <a:solidFill>
                  <a:srgbClr val="0070C0"/>
                </a:solidFill>
              </a:rPr>
              <a:t>}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pl-PL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pl-PL" dirty="0" smtClean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pl-PL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pl-PL" dirty="0" smtClean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pl-PL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pl-PL" dirty="0" smtClean="0"/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pl-PL" dirty="0" smtClean="0"/>
              <a:t>Hit &lt;</a:t>
            </a:r>
            <a:r>
              <a:rPr lang="en-US" dirty="0" smtClean="0"/>
              <a:t>OK&gt; New Keyword appears:</a:t>
            </a:r>
          </a:p>
          <a:p>
            <a:pPr marL="0" indent="0">
              <a:lnSpc>
                <a:spcPct val="150000"/>
              </a:lnSpc>
              <a:buNone/>
            </a:pPr>
            <a:endParaRPr lang="pl-PL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pl-PL" dirty="0"/>
          </a:p>
          <a:p>
            <a:pPr marL="0" indent="0">
              <a:lnSpc>
                <a:spcPct val="150000"/>
              </a:lnSpc>
              <a:buNone/>
            </a:pPr>
            <a:endParaRPr lang="pl-PL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/>
            </a:r>
            <a:br>
              <a:rPr lang="pl-PL" b="1" dirty="0" smtClean="0"/>
            </a:br>
            <a:endParaRPr lang="pl-PL" b="1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b="1" dirty="0" smtClean="0"/>
          </a:p>
          <a:p>
            <a:endParaRPr lang="pl-PL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31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52936"/>
            <a:ext cx="747471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373216"/>
            <a:ext cx="24098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0810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Creating</a:t>
            </a:r>
            <a:r>
              <a:rPr lang="pl-PL" dirty="0" smtClean="0"/>
              <a:t> User </a:t>
            </a:r>
            <a:r>
              <a:rPr lang="pl-PL" dirty="0" err="1" smtClean="0"/>
              <a:t>keywords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pl-PL" dirty="0" smtClean="0"/>
              <a:t>Select </a:t>
            </a:r>
            <a:r>
              <a:rPr lang="pl-PL" dirty="0" err="1"/>
              <a:t>all</a:t>
            </a:r>
            <a:r>
              <a:rPr lang="pl-PL" dirty="0"/>
              <a:t> </a:t>
            </a:r>
            <a:r>
              <a:rPr lang="pl-PL" dirty="0" err="1"/>
              <a:t>rows</a:t>
            </a:r>
            <a:r>
              <a:rPr lang="pl-PL" dirty="0"/>
              <a:t> from </a:t>
            </a:r>
            <a:r>
              <a:rPr lang="pl-PL" dirty="0" err="1"/>
              <a:t>Excercise</a:t>
            </a:r>
            <a:r>
              <a:rPr lang="pl-PL" dirty="0"/>
              <a:t> 2 – </a:t>
            </a:r>
            <a:r>
              <a:rPr lang="pl-PL" dirty="0" err="1"/>
              <a:t>copy</a:t>
            </a:r>
            <a:r>
              <a:rPr lang="pl-PL" dirty="0"/>
              <a:t> </a:t>
            </a:r>
            <a:r>
              <a:rPr lang="pl-PL" dirty="0" smtClean="0"/>
              <a:t>to </a:t>
            </a:r>
            <a:r>
              <a:rPr lang="pl-PL" dirty="0" err="1" smtClean="0"/>
              <a:t>clipbord</a:t>
            </a:r>
            <a:r>
              <a:rPr lang="pl-PL" dirty="0" smtClean="0"/>
              <a:t> </a:t>
            </a:r>
            <a:r>
              <a:rPr lang="pl-PL" dirty="0"/>
              <a:t>(</a:t>
            </a:r>
            <a:r>
              <a:rPr lang="pl-PL" dirty="0" err="1"/>
              <a:t>ctr+c</a:t>
            </a:r>
            <a:r>
              <a:rPr lang="pl-PL" dirty="0" smtClean="0"/>
              <a:t>)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pl-PL" dirty="0" err="1" smtClean="0"/>
              <a:t>Paste</a:t>
            </a:r>
            <a:r>
              <a:rPr lang="pl-PL" dirty="0" smtClean="0"/>
              <a:t> </a:t>
            </a:r>
            <a:r>
              <a:rPr lang="pl-PL" dirty="0" err="1" smtClean="0"/>
              <a:t>it</a:t>
            </a:r>
            <a:r>
              <a:rPr lang="pl-PL" dirty="0" smtClean="0"/>
              <a:t> to ‚</a:t>
            </a:r>
            <a:r>
              <a:rPr lang="pl-PL" dirty="0" err="1" smtClean="0"/>
              <a:t>Find</a:t>
            </a:r>
            <a:r>
              <a:rPr lang="pl-PL" dirty="0" smtClean="0"/>
              <a:t> </a:t>
            </a:r>
            <a:r>
              <a:rPr lang="pl-PL" dirty="0" err="1" smtClean="0"/>
              <a:t>item</a:t>
            </a:r>
            <a:r>
              <a:rPr lang="pl-PL" dirty="0" smtClean="0"/>
              <a:t>’ </a:t>
            </a:r>
            <a:r>
              <a:rPr lang="pl-PL" dirty="0" err="1" smtClean="0"/>
              <a:t>keyowrd</a:t>
            </a:r>
            <a:endParaRPr lang="pl-PL" dirty="0" smtClean="0"/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pl-PL" dirty="0"/>
          </a:p>
          <a:p>
            <a:pPr marL="0" indent="0">
              <a:buNone/>
            </a:pPr>
            <a:r>
              <a:rPr lang="pl-PL" dirty="0" smtClean="0"/>
              <a:t>`</a:t>
            </a:r>
            <a:endParaRPr lang="pl-PL" dirty="0"/>
          </a:p>
          <a:p>
            <a:pPr marL="0" indent="0">
              <a:buNone/>
            </a:pPr>
            <a:endParaRPr lang="pl-PL" b="1" dirty="0" smtClean="0"/>
          </a:p>
          <a:p>
            <a:endParaRPr lang="pl-PL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32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00992"/>
            <a:ext cx="6798097" cy="4631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4668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Exercise</a:t>
            </a:r>
            <a:r>
              <a:rPr lang="pl-PL" dirty="0" smtClean="0"/>
              <a:t> 3 – </a:t>
            </a:r>
            <a:r>
              <a:rPr lang="pl-PL" dirty="0" err="1" smtClean="0"/>
              <a:t>using</a:t>
            </a:r>
            <a:r>
              <a:rPr lang="pl-PL" dirty="0" smtClean="0"/>
              <a:t> </a:t>
            </a:r>
            <a:r>
              <a:rPr lang="pl-PL" dirty="0" err="1" smtClean="0"/>
              <a:t>user</a:t>
            </a:r>
            <a:r>
              <a:rPr lang="pl-PL" dirty="0" smtClean="0"/>
              <a:t> </a:t>
            </a:r>
            <a:r>
              <a:rPr lang="pl-PL" dirty="0" err="1" smtClean="0"/>
              <a:t>keywords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/>
              <a:t>Use</a:t>
            </a:r>
            <a:r>
              <a:rPr lang="pl-PL" dirty="0" smtClean="0"/>
              <a:t> </a:t>
            </a:r>
            <a:r>
              <a:rPr lang="pl-PL" dirty="0" smtClean="0">
                <a:solidFill>
                  <a:srgbClr val="0070C0"/>
                </a:solidFill>
              </a:rPr>
              <a:t>‚</a:t>
            </a:r>
            <a:r>
              <a:rPr lang="pl-PL" dirty="0" err="1" smtClean="0">
                <a:solidFill>
                  <a:srgbClr val="0070C0"/>
                </a:solidFill>
              </a:rPr>
              <a:t>Find</a:t>
            </a:r>
            <a:r>
              <a:rPr lang="pl-PL" dirty="0" smtClean="0">
                <a:solidFill>
                  <a:srgbClr val="0070C0"/>
                </a:solidFill>
              </a:rPr>
              <a:t> </a:t>
            </a:r>
            <a:r>
              <a:rPr lang="pl-PL" dirty="0" err="1" smtClean="0">
                <a:solidFill>
                  <a:srgbClr val="0070C0"/>
                </a:solidFill>
              </a:rPr>
              <a:t>item</a:t>
            </a:r>
            <a:r>
              <a:rPr lang="pl-PL" dirty="0" smtClean="0">
                <a:solidFill>
                  <a:srgbClr val="0070C0"/>
                </a:solidFill>
              </a:rPr>
              <a:t>’ </a:t>
            </a:r>
            <a:r>
              <a:rPr lang="pl-PL" dirty="0" err="1" smtClean="0"/>
              <a:t>keyword</a:t>
            </a:r>
            <a:r>
              <a:rPr lang="pl-PL" dirty="0" smtClean="0"/>
              <a:t> to </a:t>
            </a:r>
            <a:r>
              <a:rPr lang="pl-PL" dirty="0" err="1" smtClean="0"/>
              <a:t>build</a:t>
            </a:r>
            <a:r>
              <a:rPr lang="pl-PL" dirty="0" smtClean="0"/>
              <a:t> </a:t>
            </a:r>
            <a:r>
              <a:rPr lang="pl-PL" dirty="0" err="1" smtClean="0"/>
              <a:t>script</a:t>
            </a:r>
            <a:endParaRPr lang="pl-PL" dirty="0" smtClean="0"/>
          </a:p>
          <a:p>
            <a:r>
              <a:rPr lang="pl-PL" dirty="0" smtClean="0"/>
              <a:t>Then on </a:t>
            </a:r>
            <a:r>
              <a:rPr lang="pl-PL" dirty="0" err="1" smtClean="0"/>
              <a:t>Results</a:t>
            </a:r>
            <a:r>
              <a:rPr lang="pl-PL" dirty="0" smtClean="0"/>
              <a:t> </a:t>
            </a:r>
            <a:r>
              <a:rPr lang="pl-PL" dirty="0" err="1" smtClean="0"/>
              <a:t>Page</a:t>
            </a:r>
            <a:r>
              <a:rPr lang="pl-PL" dirty="0" smtClean="0"/>
              <a:t> </a:t>
            </a:r>
            <a:r>
              <a:rPr lang="pl-PL" b="1" dirty="0" err="1" smtClean="0"/>
              <a:t>delete</a:t>
            </a:r>
            <a:r>
              <a:rPr lang="pl-PL" b="1" dirty="0"/>
              <a:t> </a:t>
            </a:r>
            <a:r>
              <a:rPr lang="pl-PL" b="1" dirty="0" err="1" smtClean="0"/>
              <a:t>dynamic</a:t>
            </a:r>
            <a:r>
              <a:rPr lang="pl-PL" b="1" dirty="0" smtClean="0"/>
              <a:t> link (</a:t>
            </a:r>
            <a:r>
              <a:rPr lang="pl-PL" b="1" dirty="0" err="1" smtClean="0"/>
              <a:t>shown</a:t>
            </a:r>
            <a:r>
              <a:rPr lang="pl-PL" b="1" dirty="0" smtClean="0"/>
              <a:t> as </a:t>
            </a:r>
            <a:r>
              <a:rPr lang="pl-PL" b="1" dirty="0" err="1" smtClean="0"/>
              <a:t>button</a:t>
            </a:r>
            <a:r>
              <a:rPr lang="pl-PL" b="1" dirty="0" smtClean="0"/>
              <a:t>)</a:t>
            </a:r>
            <a:br>
              <a:rPr lang="pl-PL" b="1" dirty="0" smtClean="0"/>
            </a:br>
            <a:r>
              <a:rPr lang="pl-PL" b="1" dirty="0" smtClean="0"/>
              <a:t> &lt;Odbiór </a:t>
            </a:r>
            <a:r>
              <a:rPr lang="pl-PL" b="1" dirty="0"/>
              <a:t>osobisty</a:t>
            </a:r>
            <a:r>
              <a:rPr lang="pl-PL" b="1" dirty="0" smtClean="0"/>
              <a:t>&gt;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33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6185917" cy="4613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920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Exercise</a:t>
            </a:r>
            <a:r>
              <a:rPr lang="pl-PL" dirty="0" smtClean="0"/>
              <a:t> 3 – </a:t>
            </a:r>
            <a:r>
              <a:rPr lang="pl-PL" dirty="0" err="1" smtClean="0"/>
              <a:t>using</a:t>
            </a:r>
            <a:r>
              <a:rPr lang="pl-PL" dirty="0" smtClean="0"/>
              <a:t> </a:t>
            </a:r>
            <a:r>
              <a:rPr lang="pl-PL" dirty="0" err="1" smtClean="0"/>
              <a:t>user</a:t>
            </a:r>
            <a:r>
              <a:rPr lang="pl-PL" dirty="0" smtClean="0"/>
              <a:t> </a:t>
            </a:r>
            <a:r>
              <a:rPr lang="pl-PL" dirty="0" err="1" smtClean="0"/>
              <a:t>keywords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281987" cy="5111750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 err="1"/>
              <a:t>Excercise</a:t>
            </a:r>
            <a:r>
              <a:rPr lang="pl-PL" dirty="0"/>
              <a:t> 3 </a:t>
            </a:r>
            <a:r>
              <a:rPr lang="pl-PL" dirty="0" err="1" smtClean="0"/>
              <a:t>script</a:t>
            </a:r>
            <a:r>
              <a:rPr lang="pl-PL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dirty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34</a:t>
            </a:fld>
            <a:r>
              <a:rPr lang="en-US" b="0" dirty="0" smtClean="0"/>
              <a:t> </a:t>
            </a:r>
            <a:r>
              <a:rPr lang="en-US" dirty="0" smtClean="0"/>
              <a:t>		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48880"/>
            <a:ext cx="6808787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3628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Excersise</a:t>
            </a:r>
            <a:r>
              <a:rPr lang="pl-PL" dirty="0" smtClean="0"/>
              <a:t> 4 - </a:t>
            </a:r>
            <a:r>
              <a:rPr lang="pl-PL" dirty="0" err="1" smtClean="0"/>
              <a:t>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/>
              <a:t>Find</a:t>
            </a:r>
            <a:r>
              <a:rPr lang="pl-PL" dirty="0" smtClean="0"/>
              <a:t> </a:t>
            </a:r>
            <a:r>
              <a:rPr lang="pl-PL" dirty="0" err="1" smtClean="0"/>
              <a:t>few</a:t>
            </a:r>
            <a:r>
              <a:rPr lang="pl-PL" dirty="0" smtClean="0"/>
              <a:t> </a:t>
            </a:r>
            <a:r>
              <a:rPr lang="pl-PL" dirty="0" err="1" smtClean="0"/>
              <a:t>items</a:t>
            </a:r>
            <a:r>
              <a:rPr lang="pl-PL" dirty="0" smtClean="0"/>
              <a:t> in one Test </a:t>
            </a:r>
            <a:r>
              <a:rPr lang="pl-PL" dirty="0"/>
              <a:t>C</a:t>
            </a:r>
            <a:r>
              <a:rPr lang="pl-PL" dirty="0" smtClean="0"/>
              <a:t>ase</a:t>
            </a:r>
          </a:p>
          <a:p>
            <a:r>
              <a:rPr lang="pl-PL" dirty="0" err="1" smtClean="0"/>
              <a:t>Script</a:t>
            </a:r>
            <a:r>
              <a:rPr lang="pl-PL" dirty="0" smtClean="0"/>
              <a:t> for </a:t>
            </a:r>
            <a:r>
              <a:rPr lang="pl-PL" dirty="0" err="1" smtClean="0"/>
              <a:t>Loop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:</a:t>
            </a:r>
          </a:p>
          <a:p>
            <a:endParaRPr lang="pl-PL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35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55604"/>
            <a:ext cx="8892480" cy="258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053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How LOOP </a:t>
            </a:r>
            <a:r>
              <a:rPr lang="pl-PL" dirty="0" err="1" smtClean="0"/>
              <a:t>works</a:t>
            </a:r>
            <a:r>
              <a:rPr lang="pl-PL" dirty="0" smtClean="0"/>
              <a:t>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1464852"/>
              </p:ext>
            </p:extLst>
          </p:nvPr>
        </p:nvGraphicFramePr>
        <p:xfrm>
          <a:off x="538163" y="1341438"/>
          <a:ext cx="8281987" cy="5111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36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155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37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42175"/>
            <a:ext cx="7560840" cy="5393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742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38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5"/>
            <a:ext cx="6552728" cy="474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8141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Robot </a:t>
            </a:r>
            <a:r>
              <a:rPr lang="pl-PL" dirty="0" smtClean="0"/>
              <a:t>Framework - </a:t>
            </a:r>
            <a:r>
              <a:rPr lang="pl-PL" dirty="0" err="1" smtClean="0"/>
              <a:t>Introduction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en-US" sz="2400" dirty="0" smtClean="0"/>
              <a:t>Its </a:t>
            </a:r>
            <a:r>
              <a:rPr lang="en-US" sz="2400" dirty="0"/>
              <a:t>testing capabilities can be extended by </a:t>
            </a:r>
            <a:r>
              <a:rPr lang="en-US" sz="2400" dirty="0">
                <a:solidFill>
                  <a:srgbClr val="0070C0"/>
                </a:solidFill>
              </a:rPr>
              <a:t>test libraries</a:t>
            </a:r>
            <a:r>
              <a:rPr lang="en-US" sz="2400" dirty="0"/>
              <a:t> implemented either with Python or Java, and users can create new keywords from existing ones using the same syntax that is used for creating test cases. </a:t>
            </a:r>
            <a:endParaRPr lang="pl-PL" sz="2400" dirty="0" smtClean="0"/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endParaRPr lang="pl-PL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4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212976"/>
            <a:ext cx="4726285" cy="3239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031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Robot Framework - </a:t>
            </a:r>
            <a:r>
              <a:rPr lang="pl-PL" dirty="0" err="1"/>
              <a:t>Features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Enables easy-to-use tabular syntax for </a:t>
            </a:r>
            <a:r>
              <a:rPr lang="en-US" dirty="0">
                <a:hlinkClick r:id="rId2"/>
              </a:rPr>
              <a:t>creating test cases</a:t>
            </a:r>
            <a:r>
              <a:rPr lang="en-US" dirty="0"/>
              <a:t> in a uniform way. </a:t>
            </a:r>
          </a:p>
          <a:p>
            <a:r>
              <a:rPr lang="en-US" dirty="0"/>
              <a:t>Allows using </a:t>
            </a:r>
            <a:r>
              <a:rPr lang="en-US" dirty="0">
                <a:hlinkClick r:id="rId3"/>
              </a:rPr>
              <a:t>keyword-driven, data-driven and behavior-driven (BDD)</a:t>
            </a:r>
            <a:r>
              <a:rPr lang="en-US" dirty="0"/>
              <a:t> approaches. </a:t>
            </a:r>
          </a:p>
          <a:p>
            <a:r>
              <a:rPr lang="en-US" dirty="0"/>
              <a:t>Provides ability to create reusable </a:t>
            </a:r>
            <a:r>
              <a:rPr lang="en-US" dirty="0">
                <a:hlinkClick r:id="rId4"/>
              </a:rPr>
              <a:t>higher-level keywords</a:t>
            </a:r>
            <a:r>
              <a:rPr lang="en-US" dirty="0"/>
              <a:t> from the existing keywords. </a:t>
            </a:r>
          </a:p>
          <a:p>
            <a:r>
              <a:rPr lang="en-US" dirty="0"/>
              <a:t>Provides easy-to-read </a:t>
            </a:r>
            <a:r>
              <a:rPr lang="en-US" dirty="0">
                <a:hlinkClick r:id="rId5"/>
              </a:rPr>
              <a:t>reports and logs</a:t>
            </a:r>
            <a:r>
              <a:rPr lang="en-US" dirty="0"/>
              <a:t> in HTML format. </a:t>
            </a:r>
          </a:p>
          <a:p>
            <a:r>
              <a:rPr lang="en-US" dirty="0"/>
              <a:t>Is platform and application independent. </a:t>
            </a:r>
          </a:p>
          <a:p>
            <a:r>
              <a:rPr lang="en-US" dirty="0"/>
              <a:t>The </a:t>
            </a:r>
            <a:r>
              <a:rPr lang="en-US" dirty="0">
                <a:hlinkClick r:id="rId6"/>
              </a:rPr>
              <a:t>modular architecture</a:t>
            </a:r>
            <a:r>
              <a:rPr lang="en-US" dirty="0"/>
              <a:t> supports creating tests even for applications with several diverse interfaces. </a:t>
            </a:r>
          </a:p>
          <a:p>
            <a:r>
              <a:rPr lang="en-US" dirty="0"/>
              <a:t>Provides a simple </a:t>
            </a:r>
            <a:r>
              <a:rPr lang="en-US" dirty="0">
                <a:hlinkClick r:id="rId7"/>
              </a:rPr>
              <a:t>library API</a:t>
            </a:r>
            <a:r>
              <a:rPr lang="en-US" dirty="0"/>
              <a:t> for creating customized test libraries. </a:t>
            </a:r>
          </a:p>
          <a:p>
            <a:r>
              <a:rPr lang="en-US" dirty="0"/>
              <a:t>Provides a </a:t>
            </a:r>
            <a:r>
              <a:rPr lang="en-US" dirty="0">
                <a:hlinkClick r:id="rId8"/>
              </a:rPr>
              <a:t>command line interface and XML based outputs</a:t>
            </a:r>
            <a:r>
              <a:rPr lang="en-US" dirty="0"/>
              <a:t> for integration into existing build infrastructure (continuous integration systems). </a:t>
            </a:r>
          </a:p>
          <a:p>
            <a:r>
              <a:rPr lang="en-US" dirty="0"/>
              <a:t>Provides support for </a:t>
            </a:r>
            <a:r>
              <a:rPr lang="en-US" dirty="0">
                <a:hlinkClick r:id="rId9"/>
              </a:rPr>
              <a:t>Selenium</a:t>
            </a:r>
            <a:r>
              <a:rPr lang="en-US" dirty="0"/>
              <a:t> for web testing, </a:t>
            </a:r>
            <a:r>
              <a:rPr lang="en-US" dirty="0">
                <a:hlinkClick r:id="rId10"/>
              </a:rPr>
              <a:t>Java GUI testing</a:t>
            </a:r>
            <a:r>
              <a:rPr lang="en-US" dirty="0"/>
              <a:t>, </a:t>
            </a:r>
            <a:r>
              <a:rPr lang="en-US" dirty="0">
                <a:hlinkClick r:id="rId11"/>
              </a:rPr>
              <a:t>running processes</a:t>
            </a:r>
            <a:r>
              <a:rPr lang="en-US" dirty="0"/>
              <a:t>, </a:t>
            </a:r>
            <a:r>
              <a:rPr lang="en-US" dirty="0">
                <a:hlinkClick r:id="rId12"/>
              </a:rPr>
              <a:t>Telnet</a:t>
            </a:r>
            <a:r>
              <a:rPr lang="en-US" dirty="0"/>
              <a:t>, </a:t>
            </a:r>
            <a:r>
              <a:rPr lang="en-US" dirty="0" smtClean="0">
                <a:hlinkClick r:id="rId13"/>
              </a:rPr>
              <a:t>SSH</a:t>
            </a:r>
            <a:r>
              <a:rPr lang="pl-PL" dirty="0" smtClean="0"/>
              <a:t> </a:t>
            </a:r>
            <a:r>
              <a:rPr lang="en-US" dirty="0" smtClean="0"/>
              <a:t>,</a:t>
            </a:r>
            <a:r>
              <a:rPr lang="pl-PL" dirty="0" smtClean="0"/>
              <a:t> </a:t>
            </a:r>
            <a:r>
              <a:rPr lang="pl-PL" u="sng" dirty="0" smtClean="0">
                <a:solidFill>
                  <a:schemeClr val="accent1">
                    <a:lumMod val="50000"/>
                  </a:schemeClr>
                </a:solidFill>
              </a:rPr>
              <a:t>Swing</a:t>
            </a:r>
            <a:r>
              <a:rPr lang="pl-PL" dirty="0" smtClean="0"/>
              <a:t>, and </a:t>
            </a:r>
            <a:r>
              <a:rPr lang="pl-PL" dirty="0" err="1" smtClean="0"/>
              <a:t>so</a:t>
            </a:r>
            <a:r>
              <a:rPr lang="pl-PL" dirty="0" smtClean="0"/>
              <a:t> on</a:t>
            </a:r>
            <a:r>
              <a:rPr lang="en-US" dirty="0" smtClean="0"/>
              <a:t>. </a:t>
            </a:r>
            <a:endParaRPr lang="pl-PL" dirty="0" smtClean="0"/>
          </a:p>
          <a:p>
            <a:r>
              <a:rPr lang="en-US" dirty="0" smtClean="0">
                <a:hlinkClick r:id="rId14"/>
              </a:rPr>
              <a:t>Remote </a:t>
            </a:r>
            <a:r>
              <a:rPr lang="en-US" dirty="0">
                <a:hlinkClick r:id="rId14"/>
              </a:rPr>
              <a:t>library interface</a:t>
            </a:r>
            <a:r>
              <a:rPr lang="en-US" dirty="0"/>
              <a:t> enables distributed testing and implementing test libraries in any programming language. </a:t>
            </a:r>
          </a:p>
          <a:p>
            <a:r>
              <a:rPr lang="en-US" dirty="0"/>
              <a:t>Provides </a:t>
            </a:r>
            <a:r>
              <a:rPr lang="en-US" dirty="0">
                <a:hlinkClick r:id="rId15"/>
              </a:rPr>
              <a:t>tagging</a:t>
            </a:r>
            <a:r>
              <a:rPr lang="en-US" dirty="0"/>
              <a:t> to categorize and select test cases to be executed. </a:t>
            </a:r>
          </a:p>
          <a:p>
            <a:r>
              <a:rPr lang="en-US" dirty="0"/>
              <a:t>Has built-in support for </a:t>
            </a:r>
            <a:r>
              <a:rPr lang="en-US" dirty="0">
                <a:hlinkClick r:id="rId16"/>
              </a:rPr>
              <a:t>variables</a:t>
            </a:r>
            <a:r>
              <a:rPr lang="en-US" dirty="0"/>
              <a:t>, practical particularly for testing in different environments. </a:t>
            </a:r>
            <a:endParaRPr lang="pl-PL" dirty="0" smtClean="0"/>
          </a:p>
          <a:p>
            <a:pPr marL="0" indent="0">
              <a:buNone/>
            </a:pPr>
            <a:endParaRPr lang="en-US" dirty="0"/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5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806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How to </a:t>
            </a:r>
            <a:r>
              <a:rPr lang="pl-PL" dirty="0" err="1" smtClean="0"/>
              <a:t>install</a:t>
            </a:r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1600" b="1" dirty="0" smtClean="0">
                <a:latin typeface="+mj-lt"/>
              </a:rPr>
              <a:t>ROBOT FRAMEWORK</a:t>
            </a:r>
          </a:p>
          <a:p>
            <a:r>
              <a:rPr lang="pl-PL" dirty="0" smtClean="0">
                <a:hlinkClick r:id="rId2"/>
              </a:rPr>
              <a:t>http</a:t>
            </a:r>
            <a:r>
              <a:rPr lang="pl-PL" dirty="0">
                <a:hlinkClick r:id="rId2"/>
              </a:rPr>
              <a:t>://</a:t>
            </a:r>
            <a:r>
              <a:rPr lang="pl-PL" dirty="0" smtClean="0">
                <a:hlinkClick r:id="rId2"/>
              </a:rPr>
              <a:t>code.google.com/p/robotframework/wiki/Installation</a:t>
            </a:r>
            <a:endParaRPr lang="pl-PL" dirty="0" smtClean="0"/>
          </a:p>
          <a:p>
            <a:endParaRPr lang="pl-PL" dirty="0"/>
          </a:p>
          <a:p>
            <a:pPr marL="0" indent="0">
              <a:buNone/>
            </a:pPr>
            <a:r>
              <a:rPr lang="pl-PL" sz="1600" b="1" dirty="0" smtClean="0">
                <a:latin typeface="+mj-lt"/>
              </a:rPr>
              <a:t>SELENIUM RC</a:t>
            </a:r>
          </a:p>
          <a:p>
            <a:r>
              <a:rPr lang="pl-PL" dirty="0">
                <a:hlinkClick r:id="rId3"/>
              </a:rPr>
              <a:t>http://</a:t>
            </a:r>
            <a:r>
              <a:rPr lang="pl-PL" dirty="0" smtClean="0">
                <a:hlinkClick r:id="rId3"/>
              </a:rPr>
              <a:t>seleniumhq.org/docs/05_selenium_rc.html#installation</a:t>
            </a:r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6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369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Plugins</a:t>
            </a:r>
            <a:r>
              <a:rPr lang="pl-PL" dirty="0" smtClean="0"/>
              <a:t> </a:t>
            </a:r>
            <a:r>
              <a:rPr lang="pl-PL" dirty="0"/>
              <a:t>and </a:t>
            </a:r>
            <a:r>
              <a:rPr lang="pl-PL" dirty="0" smtClean="0"/>
              <a:t>Libraries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en-US" b="1" dirty="0" smtClean="0"/>
          </a:p>
          <a:p>
            <a:r>
              <a:rPr lang="pl-PL" sz="1800" b="1" dirty="0" err="1" smtClean="0"/>
              <a:t>FireFox</a:t>
            </a:r>
            <a:r>
              <a:rPr lang="pl-PL" sz="1800" b="1" dirty="0" smtClean="0"/>
              <a:t>:</a:t>
            </a:r>
          </a:p>
          <a:p>
            <a:r>
              <a:rPr lang="en-US" sz="1800" dirty="0">
                <a:hlinkClick r:id="rId2"/>
              </a:rPr>
              <a:t>Firebug </a:t>
            </a:r>
            <a:r>
              <a:rPr lang="en-US" sz="1800" dirty="0"/>
              <a:t>integrates with Firefox to put a wealth of development tools at your fingertips while you browse. You can edit, debug, and monitor CSS, HTML, and JavaScript live in any web page</a:t>
            </a:r>
            <a:r>
              <a:rPr lang="en-US" sz="1800" dirty="0" smtClean="0"/>
              <a:t>.</a:t>
            </a:r>
            <a:endParaRPr lang="pl-PL" sz="1800" dirty="0" smtClean="0"/>
          </a:p>
          <a:p>
            <a:endParaRPr lang="pl-PL" sz="1800" b="1" dirty="0"/>
          </a:p>
          <a:p>
            <a:r>
              <a:rPr lang="en-US" sz="1800" dirty="0" err="1">
                <a:hlinkClick r:id="rId3"/>
              </a:rPr>
              <a:t>XPath</a:t>
            </a:r>
            <a:r>
              <a:rPr lang="en-US" sz="1800" dirty="0">
                <a:hlinkClick r:id="rId3"/>
              </a:rPr>
              <a:t> Checker</a:t>
            </a:r>
            <a:r>
              <a:rPr lang="en-US" sz="1800" dirty="0"/>
              <a:t> is a Firefox Extension </a:t>
            </a:r>
            <a:r>
              <a:rPr lang="en-US" sz="1800" dirty="0" smtClean="0"/>
              <a:t>for </a:t>
            </a:r>
            <a:r>
              <a:rPr lang="en-US" sz="1800" dirty="0"/>
              <a:t>testing </a:t>
            </a:r>
            <a:r>
              <a:rPr lang="en-US" sz="1800" dirty="0" err="1"/>
              <a:t>XPath</a:t>
            </a:r>
            <a:r>
              <a:rPr lang="en-US" sz="1800" dirty="0"/>
              <a:t> expressions interactively.</a:t>
            </a:r>
            <a:endParaRPr lang="en-US" sz="1800" b="1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7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998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Plugins</a:t>
            </a:r>
            <a:r>
              <a:rPr lang="pl-PL" dirty="0" smtClean="0"/>
              <a:t> </a:t>
            </a:r>
            <a:r>
              <a:rPr lang="pl-PL" dirty="0"/>
              <a:t>and </a:t>
            </a:r>
            <a:r>
              <a:rPr lang="pl-PL" dirty="0" smtClean="0"/>
              <a:t>Libraries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endParaRPr lang="en-US" b="1" dirty="0" smtClean="0"/>
          </a:p>
          <a:p>
            <a:r>
              <a:rPr lang="en-US" sz="1800" b="1" dirty="0" smtClean="0"/>
              <a:t>ROBOT (</a:t>
            </a:r>
            <a:r>
              <a:rPr lang="en-US" sz="1800" b="1" dirty="0" err="1" smtClean="0"/>
              <a:t>buil</a:t>
            </a:r>
            <a:r>
              <a:rPr lang="en-US" sz="1800" b="1" dirty="0" smtClean="0"/>
              <a:t> in):</a:t>
            </a:r>
          </a:p>
          <a:p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Selenium Library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rgbClr val="C00000"/>
                </a:solidFill>
              </a:rPr>
              <a:t>(used in the workshop)</a:t>
            </a:r>
            <a:r>
              <a:rPr lang="pl-PL" sz="1800" dirty="0" smtClean="0"/>
              <a:t>.</a:t>
            </a:r>
            <a:r>
              <a:rPr lang="en-US" sz="1800" dirty="0"/>
              <a:t> </a:t>
            </a:r>
            <a:r>
              <a:rPr lang="en-US" sz="1800" dirty="0" err="1"/>
              <a:t>SeleniumLibrary</a:t>
            </a:r>
            <a:r>
              <a:rPr lang="en-US" sz="1800" dirty="0"/>
              <a:t> is a Robot Framework test library that uses the popular Selenium web testing tool internally. It provides a powerful combination of simple test data syntax and support for different browsers</a:t>
            </a:r>
            <a:r>
              <a:rPr lang="en-US" sz="1800" dirty="0" smtClean="0"/>
              <a:t>.</a:t>
            </a:r>
            <a:endParaRPr lang="pl-PL" sz="1800" dirty="0" smtClean="0"/>
          </a:p>
          <a:p>
            <a:r>
              <a:rPr lang="pl-PL" sz="18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Database Library</a:t>
            </a:r>
            <a:r>
              <a:rPr lang="pl-PL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dirty="0"/>
              <a:t>Database Library is a Robot Framework test library that provides common </a:t>
            </a:r>
            <a:r>
              <a:rPr lang="en-US" sz="1800" dirty="0" err="1"/>
              <a:t>funtionality</a:t>
            </a:r>
            <a:r>
              <a:rPr lang="en-US" sz="1800" dirty="0"/>
              <a:t> for testing database contents.</a:t>
            </a:r>
            <a:endParaRPr lang="pl-PL" sz="1800" dirty="0" smtClean="0"/>
          </a:p>
          <a:p>
            <a:r>
              <a:rPr lang="pl-PL" sz="1800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SSH </a:t>
            </a:r>
            <a:r>
              <a:rPr lang="pl-PL" sz="18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Library</a:t>
            </a:r>
            <a:r>
              <a:rPr lang="pl-PL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dirty="0"/>
              <a:t>It enables execution of commands on a remote machine over an SSH connection. It also offers possibility to transfer files from and to a remote machine. </a:t>
            </a:r>
            <a:endParaRPr lang="pl-PL" sz="1800" dirty="0" smtClean="0"/>
          </a:p>
          <a:p>
            <a:r>
              <a:rPr lang="pl-PL" sz="1800" dirty="0">
                <a:solidFill>
                  <a:schemeClr val="accent1">
                    <a:lumMod val="50000"/>
                  </a:schemeClr>
                </a:solidFill>
                <a:hlinkClick r:id="rId5"/>
              </a:rPr>
              <a:t>Swing </a:t>
            </a:r>
            <a:r>
              <a:rPr lang="pl-PL" sz="1800" dirty="0" smtClean="0">
                <a:solidFill>
                  <a:schemeClr val="accent1">
                    <a:lumMod val="50000"/>
                  </a:schemeClr>
                </a:solidFill>
                <a:hlinkClick r:id="rId5"/>
              </a:rPr>
              <a:t>Library</a:t>
            </a:r>
            <a:r>
              <a:rPr lang="pl-PL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dirty="0" err="1"/>
              <a:t>SwingLibrary</a:t>
            </a:r>
            <a:r>
              <a:rPr lang="en-US" sz="1800" dirty="0"/>
              <a:t> is a Robot Framework test library for testing Java Swing applications</a:t>
            </a:r>
            <a:r>
              <a:rPr lang="en-US" sz="1800" dirty="0" smtClean="0"/>
              <a:t>.</a:t>
            </a:r>
            <a:endParaRPr lang="pl-PL" sz="1800" dirty="0" smtClean="0"/>
          </a:p>
          <a:p>
            <a:r>
              <a:rPr lang="pl-PL" sz="1800" u="sng" dirty="0" err="1">
                <a:solidFill>
                  <a:schemeClr val="accent1">
                    <a:lumMod val="50000"/>
                  </a:schemeClr>
                </a:solidFill>
              </a:rPr>
              <a:t>Dialogs</a:t>
            </a:r>
            <a:r>
              <a:rPr lang="pl-PL" sz="1800" u="sng" dirty="0">
                <a:solidFill>
                  <a:schemeClr val="accent1">
                    <a:lumMod val="50000"/>
                  </a:schemeClr>
                </a:solidFill>
              </a:rPr>
              <a:t> test </a:t>
            </a:r>
            <a:r>
              <a:rPr lang="pl-PL" sz="1800" u="sng" dirty="0" err="1" smtClean="0">
                <a:solidFill>
                  <a:schemeClr val="accent1">
                    <a:lumMod val="50000"/>
                  </a:schemeClr>
                </a:solidFill>
              </a:rPr>
              <a:t>library</a:t>
            </a:r>
            <a:r>
              <a:rPr lang="pl-PL" sz="1800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dirty="0"/>
              <a:t>Dialogs is Robot Framework's standard library that provides means for pausing the test execution and getting input from users.</a:t>
            </a:r>
            <a:endParaRPr lang="pl-PL" sz="1800" b="1" dirty="0"/>
          </a:p>
          <a:p>
            <a:endParaRPr lang="pl-PL" sz="1800" dirty="0" smtClean="0"/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8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840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r>
              <a:rPr lang="pl-PL" dirty="0" smtClean="0"/>
              <a:t> – for </a:t>
            </a:r>
            <a:r>
              <a:rPr lang="pl-PL" dirty="0" err="1" smtClean="0"/>
              <a:t>example</a:t>
            </a:r>
            <a:r>
              <a:rPr lang="pl-PL" dirty="0" smtClean="0"/>
              <a:t> </a:t>
            </a:r>
            <a:r>
              <a:rPr lang="pl-PL" dirty="0" err="1" smtClean="0"/>
              <a:t>SeleniumLibrary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All keywords in </a:t>
            </a:r>
            <a:r>
              <a:rPr lang="en-US" dirty="0" err="1"/>
              <a:t>SeleniumLibrary</a:t>
            </a:r>
            <a:r>
              <a:rPr lang="en-US" dirty="0"/>
              <a:t> that need to find an </a:t>
            </a:r>
            <a:r>
              <a:rPr lang="en-US" b="1" dirty="0">
                <a:solidFill>
                  <a:srgbClr val="0070C0"/>
                </a:solidFill>
              </a:rPr>
              <a:t>element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on the page take an argument, </a:t>
            </a:r>
            <a:r>
              <a:rPr lang="en-US" b="1" dirty="0">
                <a:solidFill>
                  <a:srgbClr val="0070C0"/>
                </a:solidFill>
              </a:rPr>
              <a:t>locator</a:t>
            </a:r>
            <a:r>
              <a:rPr lang="en-US" dirty="0" smtClean="0"/>
              <a:t>.</a:t>
            </a:r>
            <a:endParaRPr lang="pl-PL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/>
              <a:t>In the most common case, locator is matched against the values of key attributes of the particular element type. </a:t>
            </a:r>
            <a:endParaRPr lang="pl-PL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For </a:t>
            </a:r>
            <a:r>
              <a:rPr lang="en-US" dirty="0"/>
              <a:t>example, id and name are key attributes to all elements, and locating elements is easy using just the id as a </a:t>
            </a:r>
            <a:r>
              <a:rPr lang="en-US" dirty="0" smtClean="0"/>
              <a:t>locator</a:t>
            </a:r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0" smtClean="0"/>
              <a:t>Page </a:t>
            </a:r>
            <a:fld id="{528269FD-F774-469B-96C5-79C6E20921DD}" type="slidenum">
              <a:rPr lang="en-US" b="0" smtClean="0"/>
              <a:pPr>
                <a:defRPr/>
              </a:pPr>
              <a:t>9</a:t>
            </a:fld>
            <a:r>
              <a:rPr lang="en-US" b="0" smtClean="0"/>
              <a:t> </a:t>
            </a:r>
            <a:r>
              <a:rPr lang="en-US" smtClean="0"/>
              <a:t>		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8842573" cy="1006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055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S Customization">
  <a:themeElements>
    <a:clrScheme name="IMPAQ_Template_Presentation_Paper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MPAQ_Template_Presentation_Paper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IMPAQ_Template_Presentation_Paper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AQ_Template_Presentation_Paper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AQ_Template_Presentation_Paper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AQ_Template_Presentation_Paper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AQ_Template_Presentation_Paper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AQ_Template_Presentation_Paper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AQ_Template_Presentation_Paper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AQ_Template_Presentation_Paper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AQ_Template_Presentation_Paper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AQ_Template_Presentation_Paper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AQ_Template_Presentation_Paper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AQ_Template_Presentation_Paper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9E29F76FBE73478649CE9F1B762BAA" ma:contentTypeVersion="2" ma:contentTypeDescription="Create a new document." ma:contentTypeScope="" ma:versionID="eda97f86a539d763052142ba852e6e4b">
  <xsd:schema xmlns:xsd="http://www.w3.org/2001/XMLSchema" xmlns:xs="http://www.w3.org/2001/XMLSchema" xmlns:p="http://schemas.microsoft.com/office/2006/metadata/properties" xmlns:ns2="ea8bbfda-8226-49c9-8ad2-d555741e2e57" targetNamespace="http://schemas.microsoft.com/office/2006/metadata/properties" ma:root="true" ma:fieldsID="40256aa430781063dbea003e229fbb30" ns2:_="">
    <xsd:import namespace="ea8bbfda-8226-49c9-8ad2-d555741e2e57"/>
    <xsd:element name="properties">
      <xsd:complexType>
        <xsd:sequence>
          <xsd:element name="documentManagement">
            <xsd:complexType>
              <xsd:all>
                <xsd:element ref="ns2:Effective_x0020_On" minOccurs="0"/>
                <xsd:element ref="ns2:Document_x0020_Typ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8bbfda-8226-49c9-8ad2-d555741e2e57" elementFormDefault="qualified">
    <xsd:import namespace="http://schemas.microsoft.com/office/2006/documentManagement/types"/>
    <xsd:import namespace="http://schemas.microsoft.com/office/infopath/2007/PartnerControls"/>
    <xsd:element name="Effective_x0020_On" ma:index="8" nillable="true" ma:displayName="Effective On" ma:format="DateOnly" ma:internalName="Effective_x0020_On">
      <xsd:simpleType>
        <xsd:restriction base="dms:DateTime"/>
      </xsd:simpleType>
    </xsd:element>
    <xsd:element name="Document_x0020_Type" ma:index="9" nillable="true" ma:displayName="Document Type" ma:default="5-Other" ma:format="Dropdown" ma:internalName="Document_x0020_Type">
      <xsd:simpleType>
        <xsd:restriction base="dms:Choice">
          <xsd:enumeration value="1-Procedure"/>
          <xsd:enumeration value="2-Instruction"/>
          <xsd:enumeration value="3-Form"/>
          <xsd:enumeration value="4-Diagram"/>
          <xsd:enumeration value="5-Oth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 &amp; Versio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Effective_x0020_On xmlns="ea8bbfda-8226-49c9-8ad2-d555741e2e57" xsi:nil="true"/>
    <Document_x0020_Type xmlns="ea8bbfda-8226-49c9-8ad2-d555741e2e57">5-Other</Document_x0020_Type>
  </documentManagement>
</p:properties>
</file>

<file path=customXml/itemProps1.xml><?xml version="1.0" encoding="utf-8"?>
<ds:datastoreItem xmlns:ds="http://schemas.openxmlformats.org/officeDocument/2006/customXml" ds:itemID="{8367E17E-79A4-43B2-9174-50A07E9CBC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a8bbfda-8226-49c9-8ad2-d555741e2e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0C5321-D8B5-4DA1-8E57-88395E246E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4BC6B4-7AD8-4B9C-BCB2-B4C170899F1E}">
  <ds:schemaRefs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ea8bbfda-8226-49c9-8ad2-d555741e2e57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16395</TotalTime>
  <Words>1299</Words>
  <Application>Microsoft Office PowerPoint</Application>
  <PresentationFormat>On-screen Show (4:3)</PresentationFormat>
  <Paragraphs>309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TFS Customization</vt:lpstr>
      <vt:lpstr>Robot Framework – Basic Level.   </vt:lpstr>
      <vt:lpstr>Robot Framework - Introduction </vt:lpstr>
      <vt:lpstr>Robot Framework - Introduction </vt:lpstr>
      <vt:lpstr>Robot Framework - Introduction </vt:lpstr>
      <vt:lpstr>Robot Framework - Features</vt:lpstr>
      <vt:lpstr>How to install?</vt:lpstr>
      <vt:lpstr>Plugins and Libraries</vt:lpstr>
      <vt:lpstr>Plugins and Libraries</vt:lpstr>
      <vt:lpstr>Documentation – for example SeleniumLibrary </vt:lpstr>
      <vt:lpstr>How to find LOCATOR?</vt:lpstr>
      <vt:lpstr>How to start using ROBOT?</vt:lpstr>
      <vt:lpstr>1. Step - Creating new PROJECT</vt:lpstr>
      <vt:lpstr>Add Libraries to PROJECT</vt:lpstr>
      <vt:lpstr>Test setup and teardown </vt:lpstr>
      <vt:lpstr>Teardown – what for?</vt:lpstr>
      <vt:lpstr>2 Step – Create Test Setup</vt:lpstr>
      <vt:lpstr>2 Step – Create Test Setup</vt:lpstr>
      <vt:lpstr>2 Step – Create Test Setup</vt:lpstr>
      <vt:lpstr>2 Step – Create Test Teardown</vt:lpstr>
      <vt:lpstr>Adding setup and teardown - success</vt:lpstr>
      <vt:lpstr>SAVE</vt:lpstr>
      <vt:lpstr>Create new TEST CASE</vt:lpstr>
      <vt:lpstr>Excrsise 1 – Steps</vt:lpstr>
      <vt:lpstr>Excrsise 1 – Steps</vt:lpstr>
      <vt:lpstr>Run test case</vt:lpstr>
      <vt:lpstr>View Report and Logs</vt:lpstr>
      <vt:lpstr>Exercise 1a (variables) – Steps</vt:lpstr>
      <vt:lpstr>Exercise - 2</vt:lpstr>
      <vt:lpstr>Exercise - 2</vt:lpstr>
      <vt:lpstr>Exercise - 2</vt:lpstr>
      <vt:lpstr>Creating User keywords</vt:lpstr>
      <vt:lpstr>Creating User keywords</vt:lpstr>
      <vt:lpstr>Exercise 3 – using user keywords</vt:lpstr>
      <vt:lpstr>Exercise 3 – using user keywords</vt:lpstr>
      <vt:lpstr>Excersise 4 - Loops</vt:lpstr>
      <vt:lpstr>How LOOP works?</vt:lpstr>
      <vt:lpstr>The End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Dostosowywanie TFS’a do potrzeb projektu</dc:title>
  <dc:creator>Kubiak, Maciej</dc:creator>
  <cp:lastModifiedBy>rpol</cp:lastModifiedBy>
  <cp:revision>143</cp:revision>
  <dcterms:created xsi:type="dcterms:W3CDTF">2011-06-15T14:00:48Z</dcterms:created>
  <dcterms:modified xsi:type="dcterms:W3CDTF">2011-10-06T14:01:57Z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0x010100D49E29F76FBE73478649CE9F1B762BAA</vt:lpwstr>
  </property>
</Properties>
</file>